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7" r:id="rId4"/>
    <p:sldId id="259" r:id="rId5"/>
    <p:sldId id="262" r:id="rId6"/>
    <p:sldId id="272" r:id="rId7"/>
    <p:sldId id="260" r:id="rId8"/>
    <p:sldId id="261" r:id="rId9"/>
    <p:sldId id="263" r:id="rId10"/>
    <p:sldId id="264" r:id="rId11"/>
    <p:sldId id="265" r:id="rId12"/>
    <p:sldId id="273" r:id="rId13"/>
    <p:sldId id="269" r:id="rId14"/>
    <p:sldId id="271" r:id="rId15"/>
    <p:sldId id="268" r:id="rId16"/>
    <p:sldId id="270" r:id="rId17"/>
    <p:sldId id="274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14601D-6AF8-41E3-A319-4ABBD914CC47}" v="24" dt="2025-01-16T23:25:55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 varScale="1">
        <p:scale>
          <a:sx n="70" d="100"/>
          <a:sy n="70" d="100"/>
        </p:scale>
        <p:origin x="3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adi sidelgaum" userId="5011a3df41988857" providerId="LiveId" clId="{5414601D-6AF8-41E3-A319-4ABBD914CC47}"/>
    <pc:docChg chg="undo redo custSel addSld delSld modSld sldOrd">
      <pc:chgData name="wadadi sidelgaum" userId="5011a3df41988857" providerId="LiveId" clId="{5414601D-6AF8-41E3-A319-4ABBD914CC47}" dt="2025-01-16T23:26:51.490" v="952" actId="478"/>
      <pc:docMkLst>
        <pc:docMk/>
      </pc:docMkLst>
      <pc:sldChg chg="addSp delSp modSp mod delAnim">
        <pc:chgData name="wadadi sidelgaum" userId="5011a3df41988857" providerId="LiveId" clId="{5414601D-6AF8-41E3-A319-4ABBD914CC47}" dt="2025-01-16T23:26:43.876" v="951" actId="478"/>
        <pc:sldMkLst>
          <pc:docMk/>
          <pc:sldMk cId="1586068553" sldId="256"/>
        </pc:sldMkLst>
        <pc:picChg chg="add del mod">
          <ac:chgData name="wadadi sidelgaum" userId="5011a3df41988857" providerId="LiveId" clId="{5414601D-6AF8-41E3-A319-4ABBD914CC47}" dt="2025-01-16T23:26:43.876" v="951" actId="478"/>
          <ac:picMkLst>
            <pc:docMk/>
            <pc:sldMk cId="1586068553" sldId="256"/>
            <ac:picMk id="15" creationId="{A6140EB2-8EB5-AEE5-77A2-74D5839975A2}"/>
          </ac:picMkLst>
        </pc:picChg>
      </pc:sldChg>
      <pc:sldChg chg="addSp delSp modSp mod delAnim">
        <pc:chgData name="wadadi sidelgaum" userId="5011a3df41988857" providerId="LiveId" clId="{5414601D-6AF8-41E3-A319-4ABBD914CC47}" dt="2025-01-16T23:26:34.956" v="949" actId="478"/>
        <pc:sldMkLst>
          <pc:docMk/>
          <pc:sldMk cId="3764057807" sldId="257"/>
        </pc:sldMkLst>
        <pc:picChg chg="add del mod">
          <ac:chgData name="wadadi sidelgaum" userId="5011a3df41988857" providerId="LiveId" clId="{5414601D-6AF8-41E3-A319-4ABBD914CC47}" dt="2025-01-16T23:26:34.956" v="949" actId="478"/>
          <ac:picMkLst>
            <pc:docMk/>
            <pc:sldMk cId="3764057807" sldId="257"/>
            <ac:picMk id="5" creationId="{07EEE915-83A4-C170-0DE6-960C09275B91}"/>
          </ac:picMkLst>
        </pc:picChg>
      </pc:sldChg>
      <pc:sldChg chg="addSp delSp modSp mod delAnim">
        <pc:chgData name="wadadi sidelgaum" userId="5011a3df41988857" providerId="LiveId" clId="{5414601D-6AF8-41E3-A319-4ABBD914CC47}" dt="2025-01-16T23:26:40.176" v="950" actId="478"/>
        <pc:sldMkLst>
          <pc:docMk/>
          <pc:sldMk cId="54912961" sldId="258"/>
        </pc:sldMkLst>
        <pc:picChg chg="add del mod">
          <ac:chgData name="wadadi sidelgaum" userId="5011a3df41988857" providerId="LiveId" clId="{5414601D-6AF8-41E3-A319-4ABBD914CC47}" dt="2025-01-16T23:26:40.176" v="950" actId="478"/>
          <ac:picMkLst>
            <pc:docMk/>
            <pc:sldMk cId="54912961" sldId="258"/>
            <ac:picMk id="8" creationId="{C93CB48F-1F82-3295-886A-238825C1E24F}"/>
          </ac:picMkLst>
        </pc:picChg>
      </pc:sldChg>
      <pc:sldChg chg="addSp delSp modSp mod delAnim">
        <pc:chgData name="wadadi sidelgaum" userId="5011a3df41988857" providerId="LiveId" clId="{5414601D-6AF8-41E3-A319-4ABBD914CC47}" dt="2025-01-16T23:26:51.490" v="952" actId="478"/>
        <pc:sldMkLst>
          <pc:docMk/>
          <pc:sldMk cId="3118348828" sldId="259"/>
        </pc:sldMkLst>
        <pc:picChg chg="add del mod">
          <ac:chgData name="wadadi sidelgaum" userId="5011a3df41988857" providerId="LiveId" clId="{5414601D-6AF8-41E3-A319-4ABBD914CC47}" dt="2025-01-16T23:26:51.490" v="952" actId="478"/>
          <ac:picMkLst>
            <pc:docMk/>
            <pc:sldMk cId="3118348828" sldId="259"/>
            <ac:picMk id="8" creationId="{61D4E3EA-9A1E-FCAE-DFFE-50157AF94EC4}"/>
          </ac:picMkLst>
        </pc:picChg>
      </pc:sldChg>
      <pc:sldChg chg="modSp mod">
        <pc:chgData name="wadadi sidelgaum" userId="5011a3df41988857" providerId="LiveId" clId="{5414601D-6AF8-41E3-A319-4ABBD914CC47}" dt="2025-01-16T23:03:31.007" v="833" actId="20577"/>
        <pc:sldMkLst>
          <pc:docMk/>
          <pc:sldMk cId="4081707636" sldId="260"/>
        </pc:sldMkLst>
        <pc:spChg chg="mod">
          <ac:chgData name="wadadi sidelgaum" userId="5011a3df41988857" providerId="LiveId" clId="{5414601D-6AF8-41E3-A319-4ABBD914CC47}" dt="2025-01-16T23:03:31.007" v="833" actId="20577"/>
          <ac:spMkLst>
            <pc:docMk/>
            <pc:sldMk cId="4081707636" sldId="260"/>
            <ac:spMk id="28" creationId="{30A10800-A93D-B667-7309-915E1E726449}"/>
          </ac:spMkLst>
        </pc:spChg>
        <pc:picChg chg="mod">
          <ac:chgData name="wadadi sidelgaum" userId="5011a3df41988857" providerId="LiveId" clId="{5414601D-6AF8-41E3-A319-4ABBD914CC47}" dt="2025-01-16T23:03:28.105" v="831" actId="1076"/>
          <ac:picMkLst>
            <pc:docMk/>
            <pc:sldMk cId="4081707636" sldId="260"/>
            <ac:picMk id="2" creationId="{43A46E2F-C5DA-8CC2-5808-2B93554A20B6}"/>
          </ac:picMkLst>
        </pc:picChg>
      </pc:sldChg>
      <pc:sldChg chg="modSp mod">
        <pc:chgData name="wadadi sidelgaum" userId="5011a3df41988857" providerId="LiveId" clId="{5414601D-6AF8-41E3-A319-4ABBD914CC47}" dt="2025-01-16T23:03:36.427" v="835" actId="20577"/>
        <pc:sldMkLst>
          <pc:docMk/>
          <pc:sldMk cId="920539317" sldId="261"/>
        </pc:sldMkLst>
        <pc:spChg chg="mod">
          <ac:chgData name="wadadi sidelgaum" userId="5011a3df41988857" providerId="LiveId" clId="{5414601D-6AF8-41E3-A319-4ABBD914CC47}" dt="2025-01-16T23:03:36.427" v="835" actId="20577"/>
          <ac:spMkLst>
            <pc:docMk/>
            <pc:sldMk cId="920539317" sldId="261"/>
            <ac:spMk id="28" creationId="{30A10800-A93D-B667-7309-915E1E726449}"/>
          </ac:spMkLst>
        </pc:spChg>
      </pc:sldChg>
      <pc:sldChg chg="addSp delSp modSp mod delAnim">
        <pc:chgData name="wadadi sidelgaum" userId="5011a3df41988857" providerId="LiveId" clId="{5414601D-6AF8-41E3-A319-4ABBD914CC47}" dt="2025-01-16T23:26:24.641" v="948" actId="478"/>
        <pc:sldMkLst>
          <pc:docMk/>
          <pc:sldMk cId="2797772584" sldId="262"/>
        </pc:sldMkLst>
        <pc:picChg chg="add del mod">
          <ac:chgData name="wadadi sidelgaum" userId="5011a3df41988857" providerId="LiveId" clId="{5414601D-6AF8-41E3-A319-4ABBD914CC47}" dt="2025-01-16T23:26:24.641" v="948" actId="478"/>
          <ac:picMkLst>
            <pc:docMk/>
            <pc:sldMk cId="2797772584" sldId="262"/>
            <ac:picMk id="5" creationId="{968F9DA2-131B-BD5D-5918-608D3EA7ED08}"/>
          </ac:picMkLst>
        </pc:picChg>
      </pc:sldChg>
      <pc:sldChg chg="modSp mod">
        <pc:chgData name="wadadi sidelgaum" userId="5011a3df41988857" providerId="LiveId" clId="{5414601D-6AF8-41E3-A319-4ABBD914CC47}" dt="2025-01-16T23:03:43.102" v="837" actId="20577"/>
        <pc:sldMkLst>
          <pc:docMk/>
          <pc:sldMk cId="2492461413" sldId="263"/>
        </pc:sldMkLst>
        <pc:spChg chg="mod">
          <ac:chgData name="wadadi sidelgaum" userId="5011a3df41988857" providerId="LiveId" clId="{5414601D-6AF8-41E3-A319-4ABBD914CC47}" dt="2025-01-16T23:03:43.102" v="837" actId="20577"/>
          <ac:spMkLst>
            <pc:docMk/>
            <pc:sldMk cId="2492461413" sldId="263"/>
            <ac:spMk id="28" creationId="{30A10800-A93D-B667-7309-915E1E726449}"/>
          </ac:spMkLst>
        </pc:spChg>
      </pc:sldChg>
      <pc:sldChg chg="modSp mod">
        <pc:chgData name="wadadi sidelgaum" userId="5011a3df41988857" providerId="LiveId" clId="{5414601D-6AF8-41E3-A319-4ABBD914CC47}" dt="2025-01-16T23:04:00.568" v="843" actId="1076"/>
        <pc:sldMkLst>
          <pc:docMk/>
          <pc:sldMk cId="1142776399" sldId="264"/>
        </pc:sldMkLst>
        <pc:spChg chg="mod">
          <ac:chgData name="wadadi sidelgaum" userId="5011a3df41988857" providerId="LiveId" clId="{5414601D-6AF8-41E3-A319-4ABBD914CC47}" dt="2025-01-16T23:04:00.568" v="843" actId="1076"/>
          <ac:spMkLst>
            <pc:docMk/>
            <pc:sldMk cId="1142776399" sldId="264"/>
            <ac:spMk id="28" creationId="{30A10800-A93D-B667-7309-915E1E726449}"/>
          </ac:spMkLst>
        </pc:spChg>
        <pc:picChg chg="mod">
          <ac:chgData name="wadadi sidelgaum" userId="5011a3df41988857" providerId="LiveId" clId="{5414601D-6AF8-41E3-A319-4ABBD914CC47}" dt="2025-01-16T23:03:49.214" v="838" actId="1076"/>
          <ac:picMkLst>
            <pc:docMk/>
            <pc:sldMk cId="1142776399" sldId="264"/>
            <ac:picMk id="2" creationId="{5B7901CC-8442-66BD-7F8C-AC2C0EBB4EAB}"/>
          </ac:picMkLst>
        </pc:picChg>
      </pc:sldChg>
      <pc:sldChg chg="modSp mod ord">
        <pc:chgData name="wadadi sidelgaum" userId="5011a3df41988857" providerId="LiveId" clId="{5414601D-6AF8-41E3-A319-4ABBD914CC47}" dt="2025-01-16T23:04:09.463" v="845" actId="20577"/>
        <pc:sldMkLst>
          <pc:docMk/>
          <pc:sldMk cId="3645143557" sldId="265"/>
        </pc:sldMkLst>
        <pc:spChg chg="mod">
          <ac:chgData name="wadadi sidelgaum" userId="5011a3df41988857" providerId="LiveId" clId="{5414601D-6AF8-41E3-A319-4ABBD914CC47}" dt="2025-01-16T23:04:09.463" v="845" actId="20577"/>
          <ac:spMkLst>
            <pc:docMk/>
            <pc:sldMk cId="3645143557" sldId="265"/>
            <ac:spMk id="28" creationId="{30A10800-A93D-B667-7309-915E1E726449}"/>
          </ac:spMkLst>
        </pc:spChg>
      </pc:sldChg>
      <pc:sldChg chg="addSp modSp mod modAnim">
        <pc:chgData name="wadadi sidelgaum" userId="5011a3df41988857" providerId="LiveId" clId="{5414601D-6AF8-41E3-A319-4ABBD914CC47}" dt="2025-01-16T23:05:12.797" v="873" actId="20577"/>
        <pc:sldMkLst>
          <pc:docMk/>
          <pc:sldMk cId="825042118" sldId="266"/>
        </pc:sldMkLst>
        <pc:spChg chg="mod">
          <ac:chgData name="wadadi sidelgaum" userId="5011a3df41988857" providerId="LiveId" clId="{5414601D-6AF8-41E3-A319-4ABBD914CC47}" dt="2025-01-16T23:05:12.797" v="873" actId="20577"/>
          <ac:spMkLst>
            <pc:docMk/>
            <pc:sldMk cId="825042118" sldId="266"/>
            <ac:spMk id="28" creationId="{30A10800-A93D-B667-7309-915E1E726449}"/>
          </ac:spMkLst>
        </pc:spChg>
        <pc:picChg chg="add mod">
          <ac:chgData name="wadadi sidelgaum" userId="5011a3df41988857" providerId="LiveId" clId="{5414601D-6AF8-41E3-A319-4ABBD914CC47}" dt="2025-01-16T22:58:28.886" v="808" actId="1076"/>
          <ac:picMkLst>
            <pc:docMk/>
            <pc:sldMk cId="825042118" sldId="266"/>
            <ac:picMk id="2" creationId="{273E8AEE-C528-986C-C5B5-A6742365601B}"/>
          </ac:picMkLst>
        </pc:picChg>
      </pc:sldChg>
      <pc:sldChg chg="addSp delSp modSp del mod setBg delAnim modAnim">
        <pc:chgData name="wadadi sidelgaum" userId="5011a3df41988857" providerId="LiveId" clId="{5414601D-6AF8-41E3-A319-4ABBD914CC47}" dt="2025-01-16T23:02:29.656" v="825" actId="2696"/>
        <pc:sldMkLst>
          <pc:docMk/>
          <pc:sldMk cId="467096617" sldId="267"/>
        </pc:sldMkLst>
        <pc:spChg chg="del mod">
          <ac:chgData name="wadadi sidelgaum" userId="5011a3df41988857" providerId="LiveId" clId="{5414601D-6AF8-41E3-A319-4ABBD914CC47}" dt="2025-01-16T23:00:48.761" v="813" actId="478"/>
          <ac:spMkLst>
            <pc:docMk/>
            <pc:sldMk cId="467096617" sldId="267"/>
            <ac:spMk id="3" creationId="{4C0A275A-2192-98DB-7A9A-1B2020DED652}"/>
          </ac:spMkLst>
        </pc:spChg>
        <pc:spChg chg="add del mod">
          <ac:chgData name="wadadi sidelgaum" userId="5011a3df41988857" providerId="LiveId" clId="{5414601D-6AF8-41E3-A319-4ABBD914CC47}" dt="2025-01-16T22:50:12.489" v="783" actId="478"/>
          <ac:spMkLst>
            <pc:docMk/>
            <pc:sldMk cId="467096617" sldId="267"/>
            <ac:spMk id="4" creationId="{6852095D-C3D2-32B3-11B6-EBBBFCA018E2}"/>
          </ac:spMkLst>
        </pc:spChg>
        <pc:spChg chg="add del mod">
          <ac:chgData name="wadadi sidelgaum" userId="5011a3df41988857" providerId="LiveId" clId="{5414601D-6AF8-41E3-A319-4ABBD914CC47}" dt="2025-01-16T23:00:52.255" v="814" actId="478"/>
          <ac:spMkLst>
            <pc:docMk/>
            <pc:sldMk cId="467096617" sldId="267"/>
            <ac:spMk id="6" creationId="{F5925402-55DC-36E5-0A65-41CC7C164DF0}"/>
          </ac:spMkLst>
        </pc:spChg>
        <pc:spChg chg="del">
          <ac:chgData name="wadadi sidelgaum" userId="5011a3df41988857" providerId="LiveId" clId="{5414601D-6AF8-41E3-A319-4ABBD914CC47}" dt="2025-01-16T23:02:25.952" v="824" actId="478"/>
          <ac:spMkLst>
            <pc:docMk/>
            <pc:sldMk cId="467096617" sldId="267"/>
            <ac:spMk id="14" creationId="{E723B5A4-E7DD-BE13-C06B-D70D0B4C2A56}"/>
          </ac:spMkLst>
        </pc:spChg>
        <pc:spChg chg="del mod">
          <ac:chgData name="wadadi sidelgaum" userId="5011a3df41988857" providerId="LiveId" clId="{5414601D-6AF8-41E3-A319-4ABBD914CC47}" dt="2025-01-16T23:00:59.523" v="816" actId="478"/>
          <ac:spMkLst>
            <pc:docMk/>
            <pc:sldMk cId="467096617" sldId="267"/>
            <ac:spMk id="15" creationId="{C52B3F25-DD09-E79E-9F34-B84AEF327085}"/>
          </ac:spMkLst>
        </pc:spChg>
        <pc:spChg chg="del mod">
          <ac:chgData name="wadadi sidelgaum" userId="5011a3df41988857" providerId="LiveId" clId="{5414601D-6AF8-41E3-A319-4ABBD914CC47}" dt="2025-01-16T23:00:56.214" v="815" actId="478"/>
          <ac:spMkLst>
            <pc:docMk/>
            <pc:sldMk cId="467096617" sldId="267"/>
            <ac:spMk id="17" creationId="{8D74A9CA-BC3B-D915-6A8A-3E72D308426E}"/>
          </ac:spMkLst>
        </pc:spChg>
        <pc:picChg chg="add del mod">
          <ac:chgData name="wadadi sidelgaum" userId="5011a3df41988857" providerId="LiveId" clId="{5414601D-6AF8-41E3-A319-4ABBD914CC47}" dt="2025-01-16T23:02:15.580" v="823" actId="478"/>
          <ac:picMkLst>
            <pc:docMk/>
            <pc:sldMk cId="467096617" sldId="267"/>
            <ac:picMk id="2" creationId="{DAAF0CF2-38E8-6AB7-5DDC-197A62469BD3}"/>
          </ac:picMkLst>
        </pc:picChg>
        <pc:picChg chg="del">
          <ac:chgData name="wadadi sidelgaum" userId="5011a3df41988857" providerId="LiveId" clId="{5414601D-6AF8-41E3-A319-4ABBD914CC47}" dt="2025-01-16T20:47:43.967" v="577" actId="478"/>
          <ac:picMkLst>
            <pc:docMk/>
            <pc:sldMk cId="467096617" sldId="267"/>
            <ac:picMk id="4" creationId="{FD44EA7B-8AD1-1264-5A36-B60AE7B97377}"/>
          </ac:picMkLst>
        </pc:picChg>
      </pc:sldChg>
      <pc:sldChg chg="addSp modSp mod modAnim">
        <pc:chgData name="wadadi sidelgaum" userId="5011a3df41988857" providerId="LiveId" clId="{5414601D-6AF8-41E3-A319-4ABBD914CC47}" dt="2025-01-16T23:04:56.631" v="866" actId="1076"/>
        <pc:sldMkLst>
          <pc:docMk/>
          <pc:sldMk cId="3521324969" sldId="268"/>
        </pc:sldMkLst>
        <pc:spChg chg="mod">
          <ac:chgData name="wadadi sidelgaum" userId="5011a3df41988857" providerId="LiveId" clId="{5414601D-6AF8-41E3-A319-4ABBD914CC47}" dt="2025-01-16T22:18:56.392" v="716" actId="1076"/>
          <ac:spMkLst>
            <pc:docMk/>
            <pc:sldMk cId="3521324969" sldId="268"/>
            <ac:spMk id="6" creationId="{FF874FB1-0E1A-475E-B55F-CC31809C892A}"/>
          </ac:spMkLst>
        </pc:spChg>
        <pc:spChg chg="mod">
          <ac:chgData name="wadadi sidelgaum" userId="5011a3df41988857" providerId="LiveId" clId="{5414601D-6AF8-41E3-A319-4ABBD914CC47}" dt="2025-01-16T22:19:05.082" v="717" actId="1076"/>
          <ac:spMkLst>
            <pc:docMk/>
            <pc:sldMk cId="3521324969" sldId="268"/>
            <ac:spMk id="8" creationId="{7B2C153E-370D-E70C-12D9-79EEA36594C7}"/>
          </ac:spMkLst>
        </pc:spChg>
        <pc:spChg chg="mod">
          <ac:chgData name="wadadi sidelgaum" userId="5011a3df41988857" providerId="LiveId" clId="{5414601D-6AF8-41E3-A319-4ABBD914CC47}" dt="2025-01-16T22:19:35.930" v="744" actId="14100"/>
          <ac:spMkLst>
            <pc:docMk/>
            <pc:sldMk cId="3521324969" sldId="268"/>
            <ac:spMk id="24" creationId="{593FC1B8-CBD4-D080-6A04-C3BC5D29F291}"/>
          </ac:spMkLst>
        </pc:spChg>
        <pc:spChg chg="mod">
          <ac:chgData name="wadadi sidelgaum" userId="5011a3df41988857" providerId="LiveId" clId="{5414601D-6AF8-41E3-A319-4ABBD914CC47}" dt="2025-01-16T23:04:56.631" v="866" actId="1076"/>
          <ac:spMkLst>
            <pc:docMk/>
            <pc:sldMk cId="3521324969" sldId="268"/>
            <ac:spMk id="28" creationId="{E9AB9775-EF68-BD80-AA7F-4AB99782E06F}"/>
          </ac:spMkLst>
        </pc:spChg>
        <pc:picChg chg="add mod">
          <ac:chgData name="wadadi sidelgaum" userId="5011a3df41988857" providerId="LiveId" clId="{5414601D-6AF8-41E3-A319-4ABBD914CC47}" dt="2025-01-16T22:57:35.353" v="804" actId="1076"/>
          <ac:picMkLst>
            <pc:docMk/>
            <pc:sldMk cId="3521324969" sldId="268"/>
            <ac:picMk id="2" creationId="{4EB62D50-39BE-E500-924E-D63F206A906A}"/>
          </ac:picMkLst>
        </pc:picChg>
      </pc:sldChg>
      <pc:sldChg chg="addSp delSp modSp mod modAnim">
        <pc:chgData name="wadadi sidelgaum" userId="5011a3df41988857" providerId="LiveId" clId="{5414601D-6AF8-41E3-A319-4ABBD914CC47}" dt="2025-01-16T23:04:34.698" v="856" actId="1076"/>
        <pc:sldMkLst>
          <pc:docMk/>
          <pc:sldMk cId="1680612891" sldId="269"/>
        </pc:sldMkLst>
        <pc:spChg chg="mod">
          <ac:chgData name="wadadi sidelgaum" userId="5011a3df41988857" providerId="LiveId" clId="{5414601D-6AF8-41E3-A319-4ABBD914CC47}" dt="2025-01-16T22:51:26.171" v="799" actId="20577"/>
          <ac:spMkLst>
            <pc:docMk/>
            <pc:sldMk cId="1680612891" sldId="269"/>
            <ac:spMk id="5" creationId="{0A346F44-B923-3A75-3173-E97F205F146F}"/>
          </ac:spMkLst>
        </pc:spChg>
        <pc:spChg chg="mod">
          <ac:chgData name="wadadi sidelgaum" userId="5011a3df41988857" providerId="LiveId" clId="{5414601D-6AF8-41E3-A319-4ABBD914CC47}" dt="2025-01-16T23:04:34.698" v="856" actId="1076"/>
          <ac:spMkLst>
            <pc:docMk/>
            <pc:sldMk cId="1680612891" sldId="269"/>
            <ac:spMk id="28" creationId="{09E86AFF-C996-AA1F-49E9-C1CDA0B71D3D}"/>
          </ac:spMkLst>
        </pc:spChg>
        <pc:picChg chg="add mod">
          <ac:chgData name="wadadi sidelgaum" userId="5011a3df41988857" providerId="LiveId" clId="{5414601D-6AF8-41E3-A319-4ABBD914CC47}" dt="2025-01-16T22:51:11.339" v="785" actId="1076"/>
          <ac:picMkLst>
            <pc:docMk/>
            <pc:sldMk cId="1680612891" sldId="269"/>
            <ac:picMk id="2" creationId="{E0A7CD73-BB26-7BA7-DED5-B1AEA8C945DF}"/>
          </ac:picMkLst>
        </pc:picChg>
        <pc:picChg chg="del">
          <ac:chgData name="wadadi sidelgaum" userId="5011a3df41988857" providerId="LiveId" clId="{5414601D-6AF8-41E3-A319-4ABBD914CC47}" dt="2025-01-16T20:37:58.764" v="563" actId="478"/>
          <ac:picMkLst>
            <pc:docMk/>
            <pc:sldMk cId="1680612891" sldId="269"/>
            <ac:picMk id="7" creationId="{DFC8DEF1-76F7-87D1-AE23-8DC596D6F8C4}"/>
          </ac:picMkLst>
        </pc:picChg>
        <pc:picChg chg="add mod">
          <ac:chgData name="wadadi sidelgaum" userId="5011a3df41988857" providerId="LiveId" clId="{5414601D-6AF8-41E3-A319-4ABBD914CC47}" dt="2025-01-16T20:38:15.355" v="566" actId="1076"/>
          <ac:picMkLst>
            <pc:docMk/>
            <pc:sldMk cId="1680612891" sldId="269"/>
            <ac:picMk id="8" creationId="{83F25066-BE03-35E2-7C40-ED6700BBF82D}"/>
          </ac:picMkLst>
        </pc:picChg>
      </pc:sldChg>
      <pc:sldChg chg="addSp modSp mod modAnim">
        <pc:chgData name="wadadi sidelgaum" userId="5011a3df41988857" providerId="LiveId" clId="{5414601D-6AF8-41E3-A319-4ABBD914CC47}" dt="2025-01-16T23:05:05.565" v="871" actId="1076"/>
        <pc:sldMkLst>
          <pc:docMk/>
          <pc:sldMk cId="2556042925" sldId="270"/>
        </pc:sldMkLst>
        <pc:spChg chg="mod">
          <ac:chgData name="wadadi sidelgaum" userId="5011a3df41988857" providerId="LiveId" clId="{5414601D-6AF8-41E3-A319-4ABBD914CC47}" dt="2025-01-16T23:05:05.565" v="871" actId="1076"/>
          <ac:spMkLst>
            <pc:docMk/>
            <pc:sldMk cId="2556042925" sldId="270"/>
            <ac:spMk id="28" creationId="{1E6F287F-0260-3363-8702-9D6CB9CF5F42}"/>
          </ac:spMkLst>
        </pc:spChg>
        <pc:picChg chg="add mod">
          <ac:chgData name="wadadi sidelgaum" userId="5011a3df41988857" providerId="LiveId" clId="{5414601D-6AF8-41E3-A319-4ABBD914CC47}" dt="2025-01-16T22:57:54.350" v="806" actId="1076"/>
          <ac:picMkLst>
            <pc:docMk/>
            <pc:sldMk cId="2556042925" sldId="270"/>
            <ac:picMk id="2" creationId="{AB055B2E-7E6C-86B6-7878-C4B5653D2DEF}"/>
          </ac:picMkLst>
        </pc:picChg>
        <pc:picChg chg="mod">
          <ac:chgData name="wadadi sidelgaum" userId="5011a3df41988857" providerId="LiveId" clId="{5414601D-6AF8-41E3-A319-4ABBD914CC47}" dt="2025-01-16T22:36:06.983" v="746" actId="14861"/>
          <ac:picMkLst>
            <pc:docMk/>
            <pc:sldMk cId="2556042925" sldId="270"/>
            <ac:picMk id="4" creationId="{FAB6FB2F-AC88-46B3-9982-9C1EA32BA4EE}"/>
          </ac:picMkLst>
        </pc:picChg>
        <pc:picChg chg="mod">
          <ac:chgData name="wadadi sidelgaum" userId="5011a3df41988857" providerId="LiveId" clId="{5414601D-6AF8-41E3-A319-4ABBD914CC47}" dt="2025-01-16T22:35:55.637" v="745" actId="14861"/>
          <ac:picMkLst>
            <pc:docMk/>
            <pc:sldMk cId="2556042925" sldId="270"/>
            <ac:picMk id="7" creationId="{281C3FE8-F297-D61F-4679-31B547DF622E}"/>
          </ac:picMkLst>
        </pc:picChg>
      </pc:sldChg>
      <pc:sldChg chg="addSp modSp mod modAnim">
        <pc:chgData name="wadadi sidelgaum" userId="5011a3df41988857" providerId="LiveId" clId="{5414601D-6AF8-41E3-A319-4ABBD914CC47}" dt="2025-01-16T23:04:46.835" v="861" actId="1076"/>
        <pc:sldMkLst>
          <pc:docMk/>
          <pc:sldMk cId="487025148" sldId="271"/>
        </pc:sldMkLst>
        <pc:spChg chg="mod">
          <ac:chgData name="wadadi sidelgaum" userId="5011a3df41988857" providerId="LiveId" clId="{5414601D-6AF8-41E3-A319-4ABBD914CC47}" dt="2025-01-16T22:16:54.965" v="714" actId="20577"/>
          <ac:spMkLst>
            <pc:docMk/>
            <pc:sldMk cId="487025148" sldId="271"/>
            <ac:spMk id="4" creationId="{7BCA778E-9C5A-6C46-9675-9B8C841FD1A7}"/>
          </ac:spMkLst>
        </pc:spChg>
        <pc:spChg chg="mod">
          <ac:chgData name="wadadi sidelgaum" userId="5011a3df41988857" providerId="LiveId" clId="{5414601D-6AF8-41E3-A319-4ABBD914CC47}" dt="2025-01-16T22:17:00.822" v="715" actId="1076"/>
          <ac:spMkLst>
            <pc:docMk/>
            <pc:sldMk cId="487025148" sldId="271"/>
            <ac:spMk id="11" creationId="{965C9AE2-1E4F-3BFD-60BE-EE262EB740FD}"/>
          </ac:spMkLst>
        </pc:spChg>
        <pc:spChg chg="mod">
          <ac:chgData name="wadadi sidelgaum" userId="5011a3df41988857" providerId="LiveId" clId="{5414601D-6AF8-41E3-A319-4ABBD914CC47}" dt="2025-01-16T23:04:46.835" v="861" actId="1076"/>
          <ac:spMkLst>
            <pc:docMk/>
            <pc:sldMk cId="487025148" sldId="271"/>
            <ac:spMk id="28" creationId="{7BE86747-067D-AF3D-EE1F-4E328BE2800C}"/>
          </ac:spMkLst>
        </pc:spChg>
        <pc:picChg chg="add mod">
          <ac:chgData name="wadadi sidelgaum" userId="5011a3df41988857" providerId="LiveId" clId="{5414601D-6AF8-41E3-A319-4ABBD914CC47}" dt="2025-01-16T22:52:23.231" v="801" actId="1076"/>
          <ac:picMkLst>
            <pc:docMk/>
            <pc:sldMk cId="487025148" sldId="271"/>
            <ac:picMk id="2" creationId="{93AD8948-CCAA-B684-BDBE-DDA0109C0BC7}"/>
          </ac:picMkLst>
        </pc:picChg>
      </pc:sldChg>
      <pc:sldChg chg="addSp modSp mod modAnim">
        <pc:chgData name="wadadi sidelgaum" userId="5011a3df41988857" providerId="LiveId" clId="{5414601D-6AF8-41E3-A319-4ABBD914CC47}" dt="2025-01-16T23:03:22.092" v="830" actId="20577"/>
        <pc:sldMkLst>
          <pc:docMk/>
          <pc:sldMk cId="2754508372" sldId="272"/>
        </pc:sldMkLst>
        <pc:spChg chg="mod">
          <ac:chgData name="wadadi sidelgaum" userId="5011a3df41988857" providerId="LiveId" clId="{5414601D-6AF8-41E3-A319-4ABBD914CC47}" dt="2025-01-16T20:35:56.853" v="560" actId="20577"/>
          <ac:spMkLst>
            <pc:docMk/>
            <pc:sldMk cId="2754508372" sldId="272"/>
            <ac:spMk id="3" creationId="{3D9AD7B4-9AC9-EE3A-0F3E-59165BC0E8F6}"/>
          </ac:spMkLst>
        </pc:spChg>
        <pc:spChg chg="mod">
          <ac:chgData name="wadadi sidelgaum" userId="5011a3df41988857" providerId="LiveId" clId="{5414601D-6AF8-41E3-A319-4ABBD914CC47}" dt="2025-01-16T23:03:22.092" v="830" actId="20577"/>
          <ac:spMkLst>
            <pc:docMk/>
            <pc:sldMk cId="2754508372" sldId="272"/>
            <ac:spMk id="28" creationId="{6E400F01-1D57-31E7-AB95-D415DED10355}"/>
          </ac:spMkLst>
        </pc:spChg>
        <pc:picChg chg="add mod">
          <ac:chgData name="wadadi sidelgaum" userId="5011a3df41988857" providerId="LiveId" clId="{5414601D-6AF8-41E3-A319-4ABBD914CC47}" dt="2025-01-16T23:03:06.469" v="828" actId="1076"/>
          <ac:picMkLst>
            <pc:docMk/>
            <pc:sldMk cId="2754508372" sldId="272"/>
            <ac:picMk id="2" creationId="{403F7CB5-28D1-978B-E921-BFCF30557E1D}"/>
          </ac:picMkLst>
        </pc:picChg>
      </pc:sldChg>
      <pc:sldChg chg="addSp delSp modSp add del mod delAnim">
        <pc:chgData name="wadadi sidelgaum" userId="5011a3df41988857" providerId="LiveId" clId="{5414601D-6AF8-41E3-A319-4ABBD914CC47}" dt="2025-01-16T20:49:50.363" v="619" actId="47"/>
        <pc:sldMkLst>
          <pc:docMk/>
          <pc:sldMk cId="2247428780" sldId="273"/>
        </pc:sldMkLst>
        <pc:spChg chg="mod">
          <ac:chgData name="wadadi sidelgaum" userId="5011a3df41988857" providerId="LiveId" clId="{5414601D-6AF8-41E3-A319-4ABBD914CC47}" dt="2025-01-16T20:48:13.755" v="583" actId="20577"/>
          <ac:spMkLst>
            <pc:docMk/>
            <pc:sldMk cId="2247428780" sldId="273"/>
            <ac:spMk id="3" creationId="{AA3B6D1A-1991-F258-4353-5DFEEE44060A}"/>
          </ac:spMkLst>
        </pc:spChg>
        <pc:spChg chg="del">
          <ac:chgData name="wadadi sidelgaum" userId="5011a3df41988857" providerId="LiveId" clId="{5414601D-6AF8-41E3-A319-4ABBD914CC47}" dt="2025-01-16T20:49:04.921" v="590" actId="478"/>
          <ac:spMkLst>
            <pc:docMk/>
            <pc:sldMk cId="2247428780" sldId="273"/>
            <ac:spMk id="6" creationId="{07066A8D-DD55-0D92-8EDB-91A8F7234D92}"/>
          </ac:spMkLst>
        </pc:spChg>
        <pc:spChg chg="add mod">
          <ac:chgData name="wadadi sidelgaum" userId="5011a3df41988857" providerId="LiveId" clId="{5414601D-6AF8-41E3-A319-4ABBD914CC47}" dt="2025-01-16T20:48:51.131" v="587" actId="1076"/>
          <ac:spMkLst>
            <pc:docMk/>
            <pc:sldMk cId="2247428780" sldId="273"/>
            <ac:spMk id="8" creationId="{ACC72BEC-2740-82C7-53AE-08F058CED12E}"/>
          </ac:spMkLst>
        </pc:spChg>
        <pc:spChg chg="del mod">
          <ac:chgData name="wadadi sidelgaum" userId="5011a3df41988857" providerId="LiveId" clId="{5414601D-6AF8-41E3-A319-4ABBD914CC47}" dt="2025-01-16T20:49:45.696" v="618" actId="478"/>
          <ac:spMkLst>
            <pc:docMk/>
            <pc:sldMk cId="2247428780" sldId="273"/>
            <ac:spMk id="11" creationId="{2461FCD6-B259-2A49-FFE8-DD82FC8B156C}"/>
          </ac:spMkLst>
        </pc:spChg>
        <pc:picChg chg="del">
          <ac:chgData name="wadadi sidelgaum" userId="5011a3df41988857" providerId="LiveId" clId="{5414601D-6AF8-41E3-A319-4ABBD914CC47}" dt="2025-01-16T20:48:54.584" v="588" actId="478"/>
          <ac:picMkLst>
            <pc:docMk/>
            <pc:sldMk cId="2247428780" sldId="273"/>
            <ac:picMk id="4" creationId="{62EE2B78-BAAD-38BB-9189-4DD279BC3C6C}"/>
          </ac:picMkLst>
        </pc:picChg>
      </pc:sldChg>
      <pc:sldChg chg="modSp add mod">
        <pc:chgData name="wadadi sidelgaum" userId="5011a3df41988857" providerId="LiveId" clId="{5414601D-6AF8-41E3-A319-4ABBD914CC47}" dt="2025-01-16T23:04:23.730" v="851" actId="1076"/>
        <pc:sldMkLst>
          <pc:docMk/>
          <pc:sldMk cId="2620571849" sldId="273"/>
        </pc:sldMkLst>
        <pc:spChg chg="mod">
          <ac:chgData name="wadadi sidelgaum" userId="5011a3df41988857" providerId="LiveId" clId="{5414601D-6AF8-41E3-A319-4ABBD914CC47}" dt="2025-01-16T23:04:23.730" v="851" actId="1076"/>
          <ac:spMkLst>
            <pc:docMk/>
            <pc:sldMk cId="2620571849" sldId="273"/>
            <ac:spMk id="28" creationId="{3C69FAAA-3582-E1E4-BA90-D3B6C72A805E}"/>
          </ac:spMkLst>
        </pc:spChg>
      </pc:sldChg>
      <pc:sldChg chg="add del">
        <pc:chgData name="wadadi sidelgaum" userId="5011a3df41988857" providerId="LiveId" clId="{5414601D-6AF8-41E3-A319-4ABBD914CC47}" dt="2025-01-16T23:00:32.897" v="810" actId="47"/>
        <pc:sldMkLst>
          <pc:docMk/>
          <pc:sldMk cId="3083278014" sldId="273"/>
        </pc:sldMkLst>
      </pc:sldChg>
      <pc:sldChg chg="addSp delSp modSp add mod delAnim modAnim">
        <pc:chgData name="wadadi sidelgaum" userId="5011a3df41988857" providerId="LiveId" clId="{5414601D-6AF8-41E3-A319-4ABBD914CC47}" dt="2025-01-16T23:19:48.531" v="945" actId="1076"/>
        <pc:sldMkLst>
          <pc:docMk/>
          <pc:sldMk cId="1980691047" sldId="274"/>
        </pc:sldMkLst>
        <pc:spChg chg="mod">
          <ac:chgData name="wadadi sidelgaum" userId="5011a3df41988857" providerId="LiveId" clId="{5414601D-6AF8-41E3-A319-4ABBD914CC47}" dt="2025-01-16T23:05:53.091" v="937" actId="20577"/>
          <ac:spMkLst>
            <pc:docMk/>
            <pc:sldMk cId="1980691047" sldId="274"/>
            <ac:spMk id="3" creationId="{D6C8D451-72D0-A1C0-B877-C293B77A5995}"/>
          </ac:spMkLst>
        </pc:spChg>
        <pc:spChg chg="mod">
          <ac:chgData name="wadadi sidelgaum" userId="5011a3df41988857" providerId="LiveId" clId="{5414601D-6AF8-41E3-A319-4ABBD914CC47}" dt="2025-01-16T23:05:27.240" v="889" actId="20577"/>
          <ac:spMkLst>
            <pc:docMk/>
            <pc:sldMk cId="1980691047" sldId="274"/>
            <ac:spMk id="15" creationId="{A9FEF6F9-968C-AE6D-64A7-4FFC8DCB8759}"/>
          </ac:spMkLst>
        </pc:spChg>
        <pc:picChg chg="del">
          <ac:chgData name="wadadi sidelgaum" userId="5011a3df41988857" providerId="LiveId" clId="{5414601D-6AF8-41E3-A319-4ABBD914CC47}" dt="2025-01-16T23:05:33.296" v="891" actId="478"/>
          <ac:picMkLst>
            <pc:docMk/>
            <pc:sldMk cId="1980691047" sldId="274"/>
            <ac:picMk id="2" creationId="{586D89B4-A653-1D60-FA6F-2D0CDEE117F9}"/>
          </ac:picMkLst>
        </pc:picChg>
        <pc:picChg chg="del">
          <ac:chgData name="wadadi sidelgaum" userId="5011a3df41988857" providerId="LiveId" clId="{5414601D-6AF8-41E3-A319-4ABBD914CC47}" dt="2025-01-16T23:05:35.642" v="892" actId="478"/>
          <ac:picMkLst>
            <pc:docMk/>
            <pc:sldMk cId="1980691047" sldId="274"/>
            <ac:picMk id="4" creationId="{2E99F06B-4A21-371E-B02B-A465503D61FF}"/>
          </ac:picMkLst>
        </pc:picChg>
        <pc:picChg chg="add mod">
          <ac:chgData name="wadadi sidelgaum" userId="5011a3df41988857" providerId="LiveId" clId="{5414601D-6AF8-41E3-A319-4ABBD914CC47}" dt="2025-01-16T23:17:37.527" v="939" actId="1076"/>
          <ac:picMkLst>
            <pc:docMk/>
            <pc:sldMk cId="1980691047" sldId="274"/>
            <ac:picMk id="5" creationId="{747CE3D2-B8DC-929E-5F36-F729E5253B62}"/>
          </ac:picMkLst>
        </pc:picChg>
        <pc:picChg chg="add mod">
          <ac:chgData name="wadadi sidelgaum" userId="5011a3df41988857" providerId="LiveId" clId="{5414601D-6AF8-41E3-A319-4ABBD914CC47}" dt="2025-01-16T23:19:48.531" v="945" actId="1076"/>
          <ac:picMkLst>
            <pc:docMk/>
            <pc:sldMk cId="1980691047" sldId="274"/>
            <ac:picMk id="6" creationId="{050E7BD8-EB3A-939C-E8AB-EC94CECBB7B5}"/>
          </ac:picMkLst>
        </pc:picChg>
        <pc:picChg chg="del">
          <ac:chgData name="wadadi sidelgaum" userId="5011a3df41988857" providerId="LiveId" clId="{5414601D-6AF8-41E3-A319-4ABBD914CC47}" dt="2025-01-16T23:05:30.942" v="890" actId="478"/>
          <ac:picMkLst>
            <pc:docMk/>
            <pc:sldMk cId="1980691047" sldId="274"/>
            <ac:picMk id="7" creationId="{E7EAD9D8-B015-9A13-BB0F-7C9249C11FE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E05E204-C544-1644-7284-E3F7CB597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1D25FB-BCC1-A1F5-4A91-0BEB57AEC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8BF7F-B899-41FB-BCC8-6A4C8E3FBA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CDE3E8-EF39-9F34-4773-7E6CF6520E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DFF704-3EB9-D552-029C-C8F19CE3A4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6B4AC-9ED7-47D1-BE96-552A947A13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823356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D148A-7787-4990-9766-8479C4E47887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9DB84-2870-448F-B11D-3F6FA689AA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9905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9DB84-2870-448F-B11D-3F6FA689AAD1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06F40075-01DB-0A56-5DBA-B953099311A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09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2EA7-6F66-52FB-3ED2-8CE488C7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F6C161D-E217-CA65-EAB1-EB19BD47C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12CBC4-7A6E-FF36-B0FF-C95B731A3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C6DE6293-6B27-1CF2-2369-0A377BD363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79781B-C2DB-90CE-37AA-7D51B352A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9DB84-2870-448F-B11D-3F6FA689AAD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531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42C02-A960-AADA-085B-293B71C50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4D62643-4291-EA85-CBA7-E311F6C22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966133F-B5F8-4BF2-C802-486083217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C57143ED-82B0-F6EF-36EF-C4627B992E3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972B50-01DA-C1EF-5565-D6093EAAF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9DB84-2870-448F-B11D-3F6FA689AAD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643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39B3-F183-06B7-F437-1029A033D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B53087-E26E-9175-3088-B066816C3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C2F4F3-E764-F06D-5965-AF7AA9E44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0E695547-A583-A128-825E-B176B60C15D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D04DEF-6AF6-0286-AF84-8CB39CA61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9DB84-2870-448F-B11D-3F6FA689AAD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73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BA896-258E-A152-F935-305C83161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971C01B-D141-4F0B-52C7-4059FCF11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7AC0DC5-8224-2B0B-8E9B-5081A97ED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F1B48E66-530D-3C86-5AB3-938ABC2D57D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EEDF4D-6C62-7060-65F7-59107196C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9DB84-2870-448F-B11D-3F6FA689AAD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141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5A894-F42F-F0FB-0C7F-15FD62B4D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BF74F19-65E2-4250-C0A1-48E53D51C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389F205-FA62-6AF9-A7AE-F8BC17E3A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76627CAF-4883-7368-A62E-C9D90B181D9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A9071A-972C-A315-236C-38C532304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9DB84-2870-448F-B11D-3F6FA689AAD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890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C0007-1258-80FC-47A9-DB85C5EF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7D2A718-CFCA-2AE4-DC20-B0CF59204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071B037-DE42-6CB2-FC33-37AA95953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D4B5D2B3-2FE4-1DFB-2833-4DA674C68E2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73B848-B28B-5EC8-DAE7-A3AFD0243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9DB84-2870-448F-B11D-3F6FA689AAD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47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662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0372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709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21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956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91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84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64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392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930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352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47F61-9178-4B07-BC5E-09D3483C8BC5}" type="datetimeFigureOut">
              <a:rPr lang="es-ES" smtClean="0"/>
              <a:t>16/01/2025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A599E-CE25-4256-B7E7-C4248AB32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808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18.mp4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8.mp4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rendemachinelearning.com/aprendizaje-por-refuerzo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guru99.com/es/reinforcement-learning-tutorial.html" TargetMode="Externa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hyperlink" Target="https://medium.com/@joancerretanids/aprendizaje-por-refuerzo-rl-cap%C3%ADtulo-2-introducci%C3%B3n-parte-3-funciones-de-valor-555a92c78515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eb.stanford.edu/class/psych209/Readings/SuttonBartoIPRLBook2ndEd.pdf" TargetMode="External"/><Relationship Id="rId10" Type="http://schemas.openxmlformats.org/officeDocument/2006/relationships/hyperlink" Target="https://www.youtube.com/watch?v=qBtB-xcJp4c" TargetMode="External"/><Relationship Id="rId4" Type="http://schemas.openxmlformats.org/officeDocument/2006/relationships/hyperlink" Target="https://jogecodes.github.io/ai101/assets/redes_neuronales/refuerzo_i.html" TargetMode="External"/><Relationship Id="rId9" Type="http://schemas.openxmlformats.org/officeDocument/2006/relationships/hyperlink" Target="https://www.youtube.com/watch?v=ZOaA4svJH3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79BED8A-1B81-907B-7FC6-BD0EAAA71F26}"/>
              </a:ext>
            </a:extLst>
          </p:cNvPr>
          <p:cNvSpPr/>
          <p:nvPr/>
        </p:nvSpPr>
        <p:spPr>
          <a:xfrm>
            <a:off x="1062539" y="1256305"/>
            <a:ext cx="9419304" cy="37264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chemeClr val="tx1"/>
                </a:solidFill>
              </a:rPr>
              <a:t>Aprendizaje por refuerzo</a:t>
            </a:r>
          </a:p>
          <a:p>
            <a:pPr algn="ctr"/>
            <a:r>
              <a:rPr lang="es-ES" sz="3200" dirty="0">
                <a:solidFill>
                  <a:schemeClr val="tx1"/>
                </a:solidFill>
              </a:rPr>
              <a:t>Reinforcement Learning</a:t>
            </a:r>
          </a:p>
          <a:p>
            <a:pPr algn="ctr"/>
            <a:r>
              <a:rPr lang="es-ES" sz="2400" dirty="0">
                <a:solidFill>
                  <a:schemeClr val="tx1"/>
                </a:solidFill>
              </a:rPr>
              <a:t>Aprendizaje Automático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03BD494-2B9C-E90C-7B43-490C45D0707E}"/>
              </a:ext>
            </a:extLst>
          </p:cNvPr>
          <p:cNvSpPr/>
          <p:nvPr/>
        </p:nvSpPr>
        <p:spPr>
          <a:xfrm>
            <a:off x="0" y="4117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2C933C-BFED-F627-7CF0-A4BDB5467DEA}"/>
              </a:ext>
            </a:extLst>
          </p:cNvPr>
          <p:cNvSpPr txBox="1"/>
          <p:nvPr/>
        </p:nvSpPr>
        <p:spPr>
          <a:xfrm>
            <a:off x="223555" y="106111"/>
            <a:ext cx="1178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                </a:t>
            </a:r>
            <a:r>
              <a:rPr lang="es-ES" sz="1800" dirty="0">
                <a:solidFill>
                  <a:schemeClr val="bg1"/>
                </a:solidFill>
              </a:rPr>
              <a:t>Departamento de Tecnologías y ciencias de la computación </a:t>
            </a:r>
          </a:p>
          <a:p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D71F5B-4A92-E4F0-C926-D71FDEE0E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88668"/>
            <a:ext cx="12192000" cy="36933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4A38DD6-9A3F-6208-4373-BAE1D31AAB2B}"/>
              </a:ext>
            </a:extLst>
          </p:cNvPr>
          <p:cNvSpPr txBox="1"/>
          <p:nvPr/>
        </p:nvSpPr>
        <p:spPr>
          <a:xfrm>
            <a:off x="4400073" y="4111228"/>
            <a:ext cx="27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Wadadi sidelgaum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limam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6BF4C9D-333E-73C1-5DA7-ED7993878458}"/>
              </a:ext>
            </a:extLst>
          </p:cNvPr>
          <p:cNvSpPr/>
          <p:nvPr/>
        </p:nvSpPr>
        <p:spPr>
          <a:xfrm>
            <a:off x="11554499" y="6223388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A4EEDF72-2D2F-3405-EF87-EE58E26D1B3F}"/>
              </a:ext>
            </a:extLst>
          </p:cNvPr>
          <p:cNvSpPr/>
          <p:nvPr/>
        </p:nvSpPr>
        <p:spPr>
          <a:xfrm>
            <a:off x="11575415" y="6244754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30FB62-A81E-BE2C-69E1-96D269935A71}"/>
              </a:ext>
            </a:extLst>
          </p:cNvPr>
          <p:cNvSpPr txBox="1"/>
          <p:nvPr/>
        </p:nvSpPr>
        <p:spPr>
          <a:xfrm>
            <a:off x="11645616" y="6266860"/>
            <a:ext cx="2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</a:t>
            </a:r>
          </a:p>
        </p:txBody>
      </p:sp>
      <p:pic>
        <p:nvPicPr>
          <p:cNvPr id="4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74D6DE4B-56B9-44C1-E56C-241958CA47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96933" y="5959177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06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9"/>
    </mc:Choice>
    <mc:Fallback>
      <p:transition spd="slow" advTm="11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455" objId="4"/>
        <p14:stopEvt time="9751" objId="4"/>
        <p14:playEvt time="9754" objId="4"/>
        <p14:stopEvt time="11352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Algoritmos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A10800-A93D-B667-7309-915E1E726449}"/>
              </a:ext>
            </a:extLst>
          </p:cNvPr>
          <p:cNvSpPr txBox="1"/>
          <p:nvPr/>
        </p:nvSpPr>
        <p:spPr>
          <a:xfrm>
            <a:off x="11557680" y="6169677"/>
            <a:ext cx="45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59EABE-1249-BC06-F437-15EBFA369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53331"/>
            <a:ext cx="10515600" cy="4351338"/>
          </a:xfrm>
        </p:spPr>
        <p:txBody>
          <a:bodyPr/>
          <a:lstStyle/>
          <a:p>
            <a:r>
              <a:rPr lang="es-ES" dirty="0"/>
              <a:t>Q-</a:t>
            </a:r>
            <a:r>
              <a:rPr lang="es-ES" dirty="0" err="1"/>
              <a:t>learning</a:t>
            </a:r>
            <a:r>
              <a:rPr lang="es-ES" dirty="0"/>
              <a:t>: </a:t>
            </a:r>
          </a:p>
          <a:p>
            <a:pPr marL="0" indent="0">
              <a:buNone/>
            </a:pPr>
            <a:r>
              <a:rPr lang="es-ES" dirty="0"/>
              <a:t>       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2AE3D9-5FBC-37A8-2F2B-FCC3B44F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10" y="2060519"/>
            <a:ext cx="5068655" cy="295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Q_learning">
            <a:hlinkClick r:id="" action="ppaction://media"/>
            <a:extLst>
              <a:ext uri="{FF2B5EF4-FFF2-40B4-BE49-F238E27FC236}">
                <a16:creationId xmlns:a16="http://schemas.microsoft.com/office/drawing/2014/main" id="{5B7901CC-8442-66BD-7F8C-AC2C0EBB4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7678" y="5862884"/>
            <a:ext cx="487363" cy="4873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77A026-E55C-DDD8-C6D8-73EC73292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165" y="2499153"/>
            <a:ext cx="5674803" cy="2342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346182-61E3-223E-69FD-3392CD723B6E}"/>
              </a:ext>
            </a:extLst>
          </p:cNvPr>
          <p:cNvSpPr txBox="1"/>
          <p:nvPr/>
        </p:nvSpPr>
        <p:spPr>
          <a:xfrm>
            <a:off x="8101780" y="5016107"/>
            <a:ext cx="12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GVGAI-118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9B01AD-202F-F328-132F-CB2969980BF2}"/>
              </a:ext>
            </a:extLst>
          </p:cNvPr>
          <p:cNvSpPr txBox="1"/>
          <p:nvPr/>
        </p:nvSpPr>
        <p:spPr>
          <a:xfrm>
            <a:off x="1592825" y="5058837"/>
            <a:ext cx="150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Pseudocódigo</a:t>
            </a:r>
          </a:p>
        </p:txBody>
      </p:sp>
    </p:spTree>
    <p:extLst>
      <p:ext uri="{BB962C8B-B14F-4D97-AF65-F5344CB8AC3E}">
        <p14:creationId xmlns:p14="http://schemas.microsoft.com/office/powerpoint/2010/main" val="11427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Algoritmos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A10800-A93D-B667-7309-915E1E726449}"/>
              </a:ext>
            </a:extLst>
          </p:cNvPr>
          <p:cNvSpPr txBox="1"/>
          <p:nvPr/>
        </p:nvSpPr>
        <p:spPr>
          <a:xfrm>
            <a:off x="11527116" y="6183059"/>
            <a:ext cx="47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11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59EABE-1249-BC06-F437-15EBFA369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53331"/>
            <a:ext cx="10515600" cy="4351338"/>
          </a:xfrm>
        </p:spPr>
        <p:txBody>
          <a:bodyPr/>
          <a:lstStyle/>
          <a:p>
            <a:r>
              <a:rPr lang="es-ES" dirty="0"/>
              <a:t>SARSA: </a:t>
            </a:r>
          </a:p>
          <a:p>
            <a:pPr marL="0" indent="0">
              <a:buNone/>
            </a:pPr>
            <a:r>
              <a:rPr lang="es-ES" dirty="0"/>
              <a:t>       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13B74B-65AC-74C3-7B7B-C73E9141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695332"/>
            <a:ext cx="752856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Nueva grabación 2">
            <a:hlinkClick r:id="" action="ppaction://media"/>
            <a:extLst>
              <a:ext uri="{FF2B5EF4-FFF2-40B4-BE49-F238E27FC236}">
                <a16:creationId xmlns:a16="http://schemas.microsoft.com/office/drawing/2014/main" id="{2B40E03C-CFE6-C2B9-658F-39B2DFB38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3042" y="58138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EAB0F-E2F2-C157-883F-8A0AEA6FB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9963C-9BFD-C3C2-38D7-B2D3AF6A8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3" y="1967283"/>
            <a:ext cx="5341260" cy="344189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ES" sz="2400" dirty="0"/>
              <a:t>Definición del estado:</a:t>
            </a:r>
          </a:p>
          <a:p>
            <a:pPr marL="0" indent="0">
              <a:buNone/>
            </a:pPr>
            <a:r>
              <a:rPr lang="es-ES" sz="2400" dirty="0"/>
              <a:t>            - Localización del agente.</a:t>
            </a:r>
          </a:p>
          <a:p>
            <a:pPr marL="0" indent="0">
              <a:buNone/>
            </a:pPr>
            <a:r>
              <a:rPr lang="es-ES" sz="2400" dirty="0"/>
              <a:t>            - Localización de la meta.</a:t>
            </a:r>
          </a:p>
          <a:p>
            <a:pPr marL="0" indent="0">
              <a:buNone/>
            </a:pPr>
            <a:r>
              <a:rPr lang="es-ES" sz="2400" dirty="0"/>
              <a:t>            - Localización de los obstáculos.  </a:t>
            </a:r>
          </a:p>
          <a:p>
            <a:pPr marL="0" indent="0">
              <a:buNone/>
            </a:pPr>
            <a:r>
              <a:rPr lang="es-ES" sz="2400" dirty="0"/>
              <a:t>- Generación dinámica.  </a:t>
            </a:r>
          </a:p>
          <a:p>
            <a:pPr marL="0" indent="0">
              <a:buNone/>
            </a:pPr>
            <a:r>
              <a:rPr lang="es-ES" sz="2400"/>
              <a:t>- </a:t>
            </a:r>
            <a:r>
              <a:rPr lang="es-ES" sz="2400" dirty="0"/>
              <a:t>Máximo 16 estados.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AF8FF66-46DA-1458-1732-FAF235300CD0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442936-0050-C5DF-062F-E0F6146B9F28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12/01/2025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BF7DB378-CCB3-ECAB-C88B-E0C2B15E9583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0528C43B-7A3C-8F53-6D58-2C965BE0BE19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54F1741-FEB4-E753-6214-BFFB6F148BA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6039413-AF14-774E-A9D9-A01346461C79}"/>
              </a:ext>
            </a:extLst>
          </p:cNvPr>
          <p:cNvSpPr txBox="1"/>
          <p:nvPr/>
        </p:nvSpPr>
        <p:spPr>
          <a:xfrm>
            <a:off x="152400" y="-42947"/>
            <a:ext cx="1084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Definiciones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C69FAAA-3582-E1E4-BA90-D3B6C72A805E}"/>
              </a:ext>
            </a:extLst>
          </p:cNvPr>
          <p:cNvSpPr txBox="1"/>
          <p:nvPr/>
        </p:nvSpPr>
        <p:spPr>
          <a:xfrm>
            <a:off x="11527116" y="6169677"/>
            <a:ext cx="55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A7DEB8-C41A-10C1-8AAA-31F0F156E936}"/>
              </a:ext>
            </a:extLst>
          </p:cNvPr>
          <p:cNvSpPr txBox="1"/>
          <p:nvPr/>
        </p:nvSpPr>
        <p:spPr>
          <a:xfrm>
            <a:off x="6071756" y="1967283"/>
            <a:ext cx="61202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400" dirty="0"/>
              <a:t>2. Definición de Acciones:</a:t>
            </a:r>
          </a:p>
          <a:p>
            <a:pPr marL="0" indent="0">
              <a:buNone/>
            </a:pPr>
            <a:r>
              <a:rPr lang="es-ES" sz="2400" dirty="0"/>
              <a:t>             - Derecha.</a:t>
            </a:r>
          </a:p>
          <a:p>
            <a:pPr marL="0" indent="0">
              <a:buNone/>
            </a:pPr>
            <a:r>
              <a:rPr lang="es-ES" sz="2400" dirty="0"/>
              <a:t>             - Izquierda.</a:t>
            </a:r>
          </a:p>
          <a:p>
            <a:pPr marL="0" indent="0">
              <a:buNone/>
            </a:pPr>
            <a:r>
              <a:rPr lang="es-ES" sz="2400" dirty="0"/>
              <a:t>             - Saltar.</a:t>
            </a:r>
          </a:p>
          <a:p>
            <a:pPr marL="0" indent="0">
              <a:buNone/>
            </a:pPr>
            <a:r>
              <a:rPr lang="es-ES" sz="2400" dirty="0"/>
              <a:t>             - No moverse.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C797B2A5-89E2-845E-7038-33D726B6662F}"/>
              </a:ext>
            </a:extLst>
          </p:cNvPr>
          <p:cNvSpPr txBox="1">
            <a:spLocks/>
          </p:cNvSpPr>
          <p:nvPr/>
        </p:nvSpPr>
        <p:spPr>
          <a:xfrm>
            <a:off x="548263" y="1187683"/>
            <a:ext cx="10515600" cy="470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2400" dirty="0"/>
          </a:p>
        </p:txBody>
      </p:sp>
      <p:pic>
        <p:nvPicPr>
          <p:cNvPr id="2" name="df-estados_VoHDyPES">
            <a:hlinkClick r:id="" action="ppaction://media"/>
            <a:extLst>
              <a:ext uri="{FF2B5EF4-FFF2-40B4-BE49-F238E27FC236}">
                <a16:creationId xmlns:a16="http://schemas.microsoft.com/office/drawing/2014/main" id="{975FBB3D-D37B-5094-9FF4-1A37265B3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0181" y="56209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8C860-D42E-CAFF-15E6-677CF8A4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47FC47CB-B62D-EDFF-BE0F-1383199E3A70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30CA20-4EE3-2BB9-48BC-AD1DCC67D3E8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12/01/2025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7C529ACB-F6F2-C162-4511-8C268D51A8F5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E14EBFA-2BD3-B81E-F583-D3F6B99E8B89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5C5CBA2-A731-1955-6EC0-31E809DBE5C1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D97030-8CD7-5A35-4940-309F851F58C0}"/>
              </a:ext>
            </a:extLst>
          </p:cNvPr>
          <p:cNvSpPr txBox="1"/>
          <p:nvPr/>
        </p:nvSpPr>
        <p:spPr>
          <a:xfrm>
            <a:off x="152400" y="-42947"/>
            <a:ext cx="1084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Definiciones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9E86AFF-C996-AA1F-49E9-C1CDA0B71D3D}"/>
              </a:ext>
            </a:extLst>
          </p:cNvPr>
          <p:cNvSpPr txBox="1"/>
          <p:nvPr/>
        </p:nvSpPr>
        <p:spPr>
          <a:xfrm>
            <a:off x="11527116" y="6169677"/>
            <a:ext cx="45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13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A346F44-B923-3A75-3173-E97F205F146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97512" y="1321020"/>
            <a:ext cx="7165171" cy="4284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3. Recompensa:</a:t>
            </a:r>
          </a:p>
          <a:p>
            <a:pPr marL="0" indent="0">
              <a:buNone/>
            </a:pPr>
            <a:r>
              <a:rPr lang="es-ES" sz="2400" dirty="0"/>
              <a:t>        - En función del cambio de los atributos del </a:t>
            </a:r>
          </a:p>
          <a:p>
            <a:pPr marL="0" indent="0">
              <a:buNone/>
            </a:pPr>
            <a:r>
              <a:rPr lang="es-ES" sz="2400" dirty="0"/>
              <a:t>          estado anterior: </a:t>
            </a:r>
          </a:p>
          <a:p>
            <a:pPr marL="0" indent="0">
              <a:buNone/>
            </a:pPr>
            <a:r>
              <a:rPr lang="es-ES" sz="2400" dirty="0"/>
              <a:t>             - Obstáculo delante.</a:t>
            </a:r>
          </a:p>
          <a:p>
            <a:pPr marL="0" indent="0">
              <a:buNone/>
            </a:pPr>
            <a:r>
              <a:rPr lang="es-ES" sz="2400" dirty="0"/>
              <a:t>             - Seta Derecha.</a:t>
            </a:r>
          </a:p>
          <a:p>
            <a:pPr marL="0" indent="0">
              <a:buNone/>
            </a:pPr>
            <a:r>
              <a:rPr lang="es-ES" sz="2400" dirty="0"/>
              <a:t>             - Seta Izquierda.</a:t>
            </a:r>
          </a:p>
          <a:p>
            <a:pPr marL="0" indent="0">
              <a:buNone/>
            </a:pPr>
            <a:r>
              <a:rPr lang="es-ES" sz="2400" dirty="0"/>
              <a:t>                  1.1. Evitar Obstáculos.</a:t>
            </a:r>
          </a:p>
          <a:p>
            <a:pPr marL="0" indent="0">
              <a:buNone/>
            </a:pPr>
            <a:r>
              <a:rPr lang="es-ES" sz="2400" dirty="0"/>
              <a:t>                  1.2. Avance del agente hacia la seta.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F25066-BE03-35E2-7C40-ED6700BBF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557" y="1931945"/>
            <a:ext cx="5077534" cy="284837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def recompensa">
            <a:hlinkClick r:id="" action="ppaction://media"/>
            <a:extLst>
              <a:ext uri="{FF2B5EF4-FFF2-40B4-BE49-F238E27FC236}">
                <a16:creationId xmlns:a16="http://schemas.microsoft.com/office/drawing/2014/main" id="{E0A7CD73-BB26-7BA7-DED5-B1AEA8C94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9900" y="55993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1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DFD9C-9F09-5A95-743E-1BD6C1FC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127A8FE-D72A-F889-23A0-9F2FC2708789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6D0A9F-A177-A5B8-FD37-1DDCA2156F1A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12/01/2025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D2D97F8-6B3F-CFEB-7425-2B83FBE7E8EF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373A9E1F-E520-2980-B1D1-3648D16DF70A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7515122-E212-625D-D0C4-784C87A6F730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5520F8A-15A5-84BD-6771-269743927823}"/>
              </a:ext>
            </a:extLst>
          </p:cNvPr>
          <p:cNvSpPr txBox="1"/>
          <p:nvPr/>
        </p:nvSpPr>
        <p:spPr>
          <a:xfrm>
            <a:off x="152400" y="-42947"/>
            <a:ext cx="1084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Q-tablas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BE86747-067D-AF3D-EE1F-4E328BE2800C}"/>
              </a:ext>
            </a:extLst>
          </p:cNvPr>
          <p:cNvSpPr txBox="1"/>
          <p:nvPr/>
        </p:nvSpPr>
        <p:spPr>
          <a:xfrm>
            <a:off x="11514755" y="6169677"/>
            <a:ext cx="45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14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260999F-1C5C-3396-47FA-C11A07FFE0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40144" y="827447"/>
            <a:ext cx="11428229" cy="547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  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0451BE-0965-8237-CC23-B4037CC00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26" y="1461723"/>
            <a:ext cx="7493807" cy="179281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CA778E-9C5A-6C46-9675-9B8C841FD1A7}"/>
              </a:ext>
            </a:extLst>
          </p:cNvPr>
          <p:cNvSpPr txBox="1"/>
          <p:nvPr/>
        </p:nvSpPr>
        <p:spPr>
          <a:xfrm>
            <a:off x="3335481" y="936866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Tabla de entrenamiento: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3860223-32A5-BFFB-FD25-A4FCB6CEC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1093" y="3875032"/>
            <a:ext cx="3543795" cy="227679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65C9AE2-1E4F-3BFD-60BE-EE262EB740FD}"/>
              </a:ext>
            </a:extLst>
          </p:cNvPr>
          <p:cNvSpPr txBox="1"/>
          <p:nvPr/>
        </p:nvSpPr>
        <p:spPr>
          <a:xfrm>
            <a:off x="4251892" y="3333951"/>
            <a:ext cx="192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Tabla de jugar</a:t>
            </a:r>
          </a:p>
        </p:txBody>
      </p:sp>
      <p:pic>
        <p:nvPicPr>
          <p:cNvPr id="2" name="qtablas">
            <a:hlinkClick r:id="" action="ppaction://media"/>
            <a:extLst>
              <a:ext uri="{FF2B5EF4-FFF2-40B4-BE49-F238E27FC236}">
                <a16:creationId xmlns:a16="http://schemas.microsoft.com/office/drawing/2014/main" id="{93AD8948-CCAA-B684-BDBE-DDA0109C0B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05837" y="57767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9BC2F-9AF0-02FF-6D96-92B012DF8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EA0B4-E7CB-021D-3461-2919C1FEC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694" y="875982"/>
            <a:ext cx="771543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Número de niveles pasados en cada ciclo de aprendizaje:</a:t>
            </a:r>
          </a:p>
          <a:p>
            <a:pPr marL="0" indent="0">
              <a:buNone/>
            </a:pPr>
            <a:endParaRPr lang="es-ES" sz="24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7C0D823-6072-12B8-733B-4BD99E59FE2C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3598466-80EB-1830-997E-E762EDB210B2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12/01/2025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F26CFEE8-23C6-4039-3E54-FBA5F4245E46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4E3F5D5-5681-279F-8F7C-00254DA7D00A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09F035-1FA2-7AA4-A118-583FDB29114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45B012-64EF-6BAD-19B6-2963E445FE02}"/>
              </a:ext>
            </a:extLst>
          </p:cNvPr>
          <p:cNvSpPr txBox="1"/>
          <p:nvPr/>
        </p:nvSpPr>
        <p:spPr>
          <a:xfrm>
            <a:off x="152400" y="-42947"/>
            <a:ext cx="1084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Gráficas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AB9775-EF68-BD80-AA7F-4AB99782E06F}"/>
              </a:ext>
            </a:extLst>
          </p:cNvPr>
          <p:cNvSpPr txBox="1"/>
          <p:nvPr/>
        </p:nvSpPr>
        <p:spPr>
          <a:xfrm>
            <a:off x="11541785" y="6161693"/>
            <a:ext cx="45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874FB1-0E1A-475E-B55F-CC31809C892A}"/>
              </a:ext>
            </a:extLst>
          </p:cNvPr>
          <p:cNvSpPr txBox="1"/>
          <p:nvPr/>
        </p:nvSpPr>
        <p:spPr>
          <a:xfrm>
            <a:off x="1409190" y="1471745"/>
            <a:ext cx="4244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1.  Exploración-Explotación Variable:</a:t>
            </a:r>
            <a:endParaRPr lang="es-ES" dirty="0"/>
          </a:p>
          <a:p>
            <a:pPr marL="457200" indent="-457200">
              <a:buAutoNum type="arabicPeriod"/>
            </a:pPr>
            <a:endParaRPr lang="es-ES" sz="1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2C153E-370D-E70C-12D9-79EEA36594C7}"/>
              </a:ext>
            </a:extLst>
          </p:cNvPr>
          <p:cNvSpPr txBox="1"/>
          <p:nvPr/>
        </p:nvSpPr>
        <p:spPr>
          <a:xfrm>
            <a:off x="6216006" y="143145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2.  Exploración-Explotación Fija: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D72E099-7DAC-E727-EA4F-E0CB5821E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239" y="2039384"/>
            <a:ext cx="3352816" cy="25933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7EB0EC3-2ED2-6A6C-8AC7-313E07DA3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124" y="2048755"/>
            <a:ext cx="3452910" cy="2593388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93FC1B8-CBD4-D080-6A04-C3BC5D29F291}"/>
              </a:ext>
            </a:extLst>
          </p:cNvPr>
          <p:cNvSpPr txBox="1"/>
          <p:nvPr/>
        </p:nvSpPr>
        <p:spPr>
          <a:xfrm>
            <a:off x="1409190" y="4806950"/>
            <a:ext cx="4470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Rango de valores:</a:t>
            </a:r>
          </a:p>
          <a:p>
            <a:r>
              <a:rPr lang="es-ES" sz="1800" dirty="0"/>
              <a:t>Inicial: Exploración = 80% explo</a:t>
            </a:r>
            <a:r>
              <a:rPr lang="es-ES" dirty="0"/>
              <a:t>tación = 20%</a:t>
            </a:r>
          </a:p>
          <a:p>
            <a:r>
              <a:rPr lang="es-ES" dirty="0"/>
              <a:t>Final: </a:t>
            </a:r>
            <a:r>
              <a:rPr lang="es-ES" sz="1800" dirty="0"/>
              <a:t>Exploración = 10% explo</a:t>
            </a:r>
            <a:r>
              <a:rPr lang="es-ES" dirty="0"/>
              <a:t>tación = 90%</a:t>
            </a:r>
            <a:endParaRPr lang="es-ES" sz="18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A700CC6-283B-077B-68C9-61FFB1FCC78B}"/>
              </a:ext>
            </a:extLst>
          </p:cNvPr>
          <p:cNvSpPr txBox="1"/>
          <p:nvPr/>
        </p:nvSpPr>
        <p:spPr>
          <a:xfrm>
            <a:off x="6417029" y="490867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 Exploración = </a:t>
            </a:r>
            <a:r>
              <a:rPr lang="es-ES" dirty="0"/>
              <a:t>2</a:t>
            </a:r>
            <a:r>
              <a:rPr lang="es-ES" sz="1800" dirty="0"/>
              <a:t>0% explo</a:t>
            </a:r>
            <a:r>
              <a:rPr lang="es-ES" dirty="0"/>
              <a:t>tación = 80%</a:t>
            </a:r>
          </a:p>
        </p:txBody>
      </p:sp>
      <p:pic>
        <p:nvPicPr>
          <p:cNvPr id="2" name="nueva-grabacion-4_3VZKcX0C">
            <a:hlinkClick r:id="" action="ppaction://media"/>
            <a:extLst>
              <a:ext uri="{FF2B5EF4-FFF2-40B4-BE49-F238E27FC236}">
                <a16:creationId xmlns:a16="http://schemas.microsoft.com/office/drawing/2014/main" id="{4EB62D50-39BE-E500-924E-D63F206A90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37668" y="57930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442C-D3D8-7D95-CAE2-816642B59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8D57CA-8A0A-0D6F-35E5-7DFE0F8D1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6" y="1127176"/>
            <a:ext cx="5828416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Histograma de Estados:</a:t>
            </a:r>
          </a:p>
          <a:p>
            <a:pPr marL="0" indent="0">
              <a:buNone/>
            </a:pPr>
            <a:endParaRPr lang="es-ES" sz="24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40BB1AE-CAC0-AFA5-D366-B8B41722E1A3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DF85D0-5B85-87D0-D5B1-A2F9A5308C27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12/01/2025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8E86D2C-3A6F-66EF-21B8-CAE83B74B7DB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9B82986F-0DE2-E7BA-AC6E-07A40E283283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2380E2C-FAF9-0E65-0651-539889329376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1ABE0DD-04F5-EC56-66D2-6974B14B7DBA}"/>
              </a:ext>
            </a:extLst>
          </p:cNvPr>
          <p:cNvSpPr txBox="1"/>
          <p:nvPr/>
        </p:nvSpPr>
        <p:spPr>
          <a:xfrm>
            <a:off x="152400" y="-42947"/>
            <a:ext cx="1084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Gráficas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E6F287F-0260-3363-8702-9D6CB9CF5F42}"/>
              </a:ext>
            </a:extLst>
          </p:cNvPr>
          <p:cNvSpPr txBox="1"/>
          <p:nvPr/>
        </p:nvSpPr>
        <p:spPr>
          <a:xfrm>
            <a:off x="11527116" y="6169677"/>
            <a:ext cx="45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B6FB2F-AC88-46B3-9982-9C1EA32BA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02" y="1913067"/>
            <a:ext cx="4323649" cy="325049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1C3FE8-F297-D61F-4679-31B547DF6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89" y="2395967"/>
            <a:ext cx="4976409" cy="26206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histograma1_X9V9iOes">
            <a:hlinkClick r:id="" action="ppaction://media"/>
            <a:extLst>
              <a:ext uri="{FF2B5EF4-FFF2-40B4-BE49-F238E27FC236}">
                <a16:creationId xmlns:a16="http://schemas.microsoft.com/office/drawing/2014/main" id="{AB055B2E-7E6C-86B6-7878-C4B5653D2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72888" y="58033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E10C6-653F-9DA7-F30A-A3FF5056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C8D451-72D0-A1C0-B877-C293B77A5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6" y="1127176"/>
            <a:ext cx="5828416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Comportamiento del agente en los 5 niveles:</a:t>
            </a:r>
          </a:p>
          <a:p>
            <a:pPr marL="0" indent="0">
              <a:buNone/>
            </a:pPr>
            <a:endParaRPr lang="es-ES" sz="24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CCE0EAE-4309-057C-FA88-AD6DC2345543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D9DBF4-5F7B-FD0E-0378-FFDD2BAA9A5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12/01/2025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BD3385A-D193-F185-0A48-697493F37473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089D6FB-0EAD-30E0-8E95-62FA41BFFCC1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A9B84F1-209C-91E3-3674-6250BBCC0965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9FEF6F9-968C-AE6D-64A7-4FFC8DCB8759}"/>
              </a:ext>
            </a:extLst>
          </p:cNvPr>
          <p:cNvSpPr txBox="1"/>
          <p:nvPr/>
        </p:nvSpPr>
        <p:spPr>
          <a:xfrm>
            <a:off x="152400" y="-42947"/>
            <a:ext cx="1084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Funcionamiento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753DA3-5005-6CF4-CE0D-5FFB08D879A8}"/>
              </a:ext>
            </a:extLst>
          </p:cNvPr>
          <p:cNvSpPr txBox="1"/>
          <p:nvPr/>
        </p:nvSpPr>
        <p:spPr>
          <a:xfrm>
            <a:off x="11527116" y="6169677"/>
            <a:ext cx="45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16</a:t>
            </a:r>
          </a:p>
        </p:txBody>
      </p:sp>
      <p:pic>
        <p:nvPicPr>
          <p:cNvPr id="5" name="Nueva grabación 8">
            <a:hlinkClick r:id="" action="ppaction://media"/>
            <a:extLst>
              <a:ext uri="{FF2B5EF4-FFF2-40B4-BE49-F238E27FC236}">
                <a16:creationId xmlns:a16="http://schemas.microsoft.com/office/drawing/2014/main" id="{747CE3D2-B8DC-929E-5F36-F729E5253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49900" y="5621325"/>
            <a:ext cx="487363" cy="487363"/>
          </a:xfrm>
          <a:prstGeom prst="rect">
            <a:avLst/>
          </a:prstGeom>
        </p:spPr>
      </p:pic>
      <p:pic>
        <p:nvPicPr>
          <p:cNvPr id="6" name="video_20250117_001638_edit">
            <a:hlinkClick r:id="" action="ppaction://media"/>
            <a:extLst>
              <a:ext uri="{FF2B5EF4-FFF2-40B4-BE49-F238E27FC236}">
                <a16:creationId xmlns:a16="http://schemas.microsoft.com/office/drawing/2014/main" id="{050E7BD8-EB3A-939C-E8AB-EC94CECBB7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66257" y="1741929"/>
            <a:ext cx="6329157" cy="35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Bibliografía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A10800-A93D-B667-7309-915E1E726449}"/>
              </a:ext>
            </a:extLst>
          </p:cNvPr>
          <p:cNvSpPr txBox="1"/>
          <p:nvPr/>
        </p:nvSpPr>
        <p:spPr>
          <a:xfrm>
            <a:off x="11527116" y="6183059"/>
            <a:ext cx="47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18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59EABE-1249-BC06-F437-15EBFA369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30" y="1455173"/>
            <a:ext cx="10956366" cy="41124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https://jogecodes.github.io/ai101/assets/redes_neuronales/refuerzo_i.html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  <a:hlinkClick r:id="rId5"/>
              </a:rPr>
              <a:t>https://web.stanford.edu/class/psych209/Readings/SuttonBartoIPRLBook2ndEd.pdf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000" dirty="0">
                <a:hlinkClick r:id="rId6"/>
              </a:rPr>
              <a:t>Aprendizaje por refuerzo (RL) — Capítulo 2: Introducción — Parte 3: Funciones de valor | </a:t>
            </a:r>
            <a:r>
              <a:rPr lang="es-ES" sz="2000" dirty="0" err="1">
                <a:hlinkClick r:id="rId6"/>
              </a:rPr>
              <a:t>by</a:t>
            </a:r>
            <a:r>
              <a:rPr lang="es-ES" sz="2000" dirty="0">
                <a:hlinkClick r:id="rId6"/>
              </a:rPr>
              <a:t> Joan </a:t>
            </a:r>
            <a:r>
              <a:rPr lang="es-ES" sz="2000" dirty="0" err="1">
                <a:hlinkClick r:id="rId6"/>
              </a:rPr>
              <a:t>Cerretani</a:t>
            </a:r>
            <a:r>
              <a:rPr lang="es-ES" sz="2000" dirty="0">
                <a:hlinkClick r:id="rId6"/>
              </a:rPr>
              <a:t> | Medium</a:t>
            </a:r>
            <a:endParaRPr lang="es-ES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  <a:hlinkClick r:id="rId7"/>
              </a:rPr>
              <a:t>https://www.guru99.com/es/reinforcement-learning-tutorial.html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  <a:hlinkClick r:id="rId8"/>
              </a:rPr>
              <a:t>https://www.aprendemachinelearning.com/aprendizaje-por-refuerzo/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Otros: 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  <a:hlinkClick r:id="rId9"/>
              </a:rPr>
              <a:t>https://www.youtube.com/watch?v=ZOaA4svJH3U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  <a:hlinkClick r:id="rId10"/>
              </a:rPr>
              <a:t>https://www.youtube.com/watch?v=qBtB-xcJp4c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       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2" name="Nueva grabación 7">
            <a:hlinkClick r:id="" action="ppaction://media"/>
            <a:extLst>
              <a:ext uri="{FF2B5EF4-FFF2-40B4-BE49-F238E27FC236}">
                <a16:creationId xmlns:a16="http://schemas.microsoft.com/office/drawing/2014/main" id="{273E8AEE-C528-986C-C5B5-A674236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06113" y="57930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4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DC4D3-08A5-CDEE-135B-41D4F985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19699"/>
            <a:ext cx="10515600" cy="4351338"/>
          </a:xfrm>
        </p:spPr>
        <p:txBody>
          <a:bodyPr/>
          <a:lstStyle/>
          <a:p>
            <a:r>
              <a:rPr lang="es-ES" b="1" dirty="0"/>
              <a:t>Descripción general del aprendizaje basado en refuerzo</a:t>
            </a:r>
          </a:p>
          <a:p>
            <a:pPr marL="0" indent="0">
              <a:buNone/>
            </a:pPr>
            <a:r>
              <a:rPr lang="es-ES" sz="2400" dirty="0"/>
              <a:t>   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Introducción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8161B4-371B-7018-F9E1-A800FC8D4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906" y="2489763"/>
            <a:ext cx="3245057" cy="23739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1C9E21-2E90-2383-204A-A48838159E65}"/>
              </a:ext>
            </a:extLst>
          </p:cNvPr>
          <p:cNvSpPr txBox="1"/>
          <p:nvPr/>
        </p:nvSpPr>
        <p:spPr>
          <a:xfrm>
            <a:off x="11597317" y="6173931"/>
            <a:ext cx="2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</a:p>
        </p:txBody>
      </p:sp>
      <p:pic>
        <p:nvPicPr>
          <p:cNvPr id="6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F4FF95F0-FA0B-4005-F45D-E28E662641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47727" y="5806986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1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97"/>
    </mc:Choice>
    <mc:Fallback>
      <p:transition spd="slow" advTm="22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38" objId="6"/>
        <p14:stopEvt time="22142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DC4D3-08A5-CDEE-135B-41D4F985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601052"/>
            <a:ext cx="10515600" cy="4351338"/>
          </a:xfrm>
        </p:spPr>
        <p:txBody>
          <a:bodyPr/>
          <a:lstStyle/>
          <a:p>
            <a:r>
              <a:rPr lang="es-ES" b="1" dirty="0"/>
              <a:t>Aprendizaje por refuerzo</a:t>
            </a:r>
          </a:p>
          <a:p>
            <a:pPr marL="0" indent="0">
              <a:buNone/>
            </a:pPr>
            <a:r>
              <a:rPr lang="es-ES" sz="2400" dirty="0"/>
              <a:t>  </a:t>
            </a:r>
          </a:p>
          <a:p>
            <a:pPr marL="0" indent="0">
              <a:buNone/>
            </a:pPr>
            <a:r>
              <a:rPr lang="es-ES" sz="2400" dirty="0"/>
              <a:t>    - </a:t>
            </a:r>
            <a:r>
              <a:rPr lang="es-ES" dirty="0"/>
              <a:t>¿Qué es?  </a:t>
            </a:r>
          </a:p>
          <a:p>
            <a:pPr marL="0" indent="0">
              <a:buNone/>
            </a:pPr>
            <a:r>
              <a:rPr lang="es-ES" sz="2400" dirty="0"/>
              <a:t>              - Técnica del Machine-</a:t>
            </a:r>
            <a:r>
              <a:rPr lang="es-ES" sz="2400" dirty="0" err="1"/>
              <a:t>Learning</a:t>
            </a:r>
            <a:r>
              <a:rPr lang="es-ES" sz="2400" dirty="0"/>
              <a:t>.</a:t>
            </a:r>
          </a:p>
          <a:p>
            <a:pPr marL="0" indent="0">
              <a:buNone/>
            </a:pPr>
            <a:r>
              <a:rPr lang="es-ES" sz="2400" dirty="0"/>
              <a:t>   - </a:t>
            </a:r>
            <a:r>
              <a:rPr lang="es-ES" dirty="0"/>
              <a:t>¿En que consiste?</a:t>
            </a:r>
          </a:p>
          <a:p>
            <a:pPr marL="0" indent="0">
              <a:buNone/>
            </a:pPr>
            <a:r>
              <a:rPr lang="es-ES" sz="2400" dirty="0"/>
              <a:t>              - Enseñar a un agente.</a:t>
            </a:r>
          </a:p>
          <a:p>
            <a:pPr marL="0" indent="0">
              <a:buNone/>
            </a:pPr>
            <a:r>
              <a:rPr lang="es-ES" sz="2400" dirty="0"/>
              <a:t>              - Mecanismo Interacción. </a:t>
            </a:r>
          </a:p>
          <a:p>
            <a:pPr marL="0" indent="0">
              <a:buNone/>
            </a:pPr>
            <a:r>
              <a:rPr lang="es-ES" sz="2400" dirty="0"/>
              <a:t>              - Función Recompensa/castigo.</a:t>
            </a:r>
          </a:p>
          <a:p>
            <a:pPr marL="0" indent="0">
              <a:buNone/>
            </a:pPr>
            <a:r>
              <a:rPr lang="es-ES" sz="2400" dirty="0"/>
              <a:t>          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Definición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A10800-A93D-B667-7309-915E1E726449}"/>
              </a:ext>
            </a:extLst>
          </p:cNvPr>
          <p:cNvSpPr txBox="1"/>
          <p:nvPr/>
        </p:nvSpPr>
        <p:spPr>
          <a:xfrm>
            <a:off x="11602091" y="6172082"/>
            <a:ext cx="2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39753D81-774B-6CCE-025A-E634215E6F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9932" y="5895525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05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88"/>
    </mc:Choice>
    <mc:Fallback>
      <p:transition spd="slow" advTm="33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0" objId="2"/>
        <p14:stopEvt time="33062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DC4D3-08A5-CDEE-135B-41D4F985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23" y="1074009"/>
            <a:ext cx="10515600" cy="4701259"/>
          </a:xfrm>
        </p:spPr>
        <p:txBody>
          <a:bodyPr/>
          <a:lstStyle/>
          <a:p>
            <a:r>
              <a:rPr lang="es-ES" b="1" dirty="0"/>
              <a:t>Aprendizaje por refuerzo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        </a:t>
            </a:r>
          </a:p>
          <a:p>
            <a:pPr marL="0" indent="0">
              <a:buNone/>
            </a:pPr>
            <a:r>
              <a:rPr lang="es-ES" sz="2400" dirty="0"/>
              <a:t>     - ¿Cómo funciona? </a:t>
            </a:r>
          </a:p>
          <a:p>
            <a:pPr marL="0" indent="0">
              <a:buNone/>
            </a:pPr>
            <a:r>
              <a:rPr lang="es-ES" sz="2400" dirty="0"/>
              <a:t>              </a:t>
            </a:r>
          </a:p>
          <a:p>
            <a:pPr marL="0" indent="0">
              <a:buNone/>
            </a:pPr>
            <a:r>
              <a:rPr lang="es-ES" sz="2400" dirty="0"/>
              <a:t>      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Funcionamiento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A10800-A93D-B667-7309-915E1E726449}"/>
              </a:ext>
            </a:extLst>
          </p:cNvPr>
          <p:cNvSpPr txBox="1"/>
          <p:nvPr/>
        </p:nvSpPr>
        <p:spPr>
          <a:xfrm>
            <a:off x="11602091" y="6172082"/>
            <a:ext cx="2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097C9CF-7FBC-224F-3B74-48576AF7AC31}"/>
              </a:ext>
            </a:extLst>
          </p:cNvPr>
          <p:cNvSpPr/>
          <p:nvPr/>
        </p:nvSpPr>
        <p:spPr>
          <a:xfrm>
            <a:off x="5624356" y="1760741"/>
            <a:ext cx="2025442" cy="6882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Entorno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73AD77-8CE0-035E-E06E-9B2BF1BF8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894" y="3664540"/>
            <a:ext cx="1460367" cy="12197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9229486-597B-97AE-560B-B6643BDB9A70}"/>
              </a:ext>
            </a:extLst>
          </p:cNvPr>
          <p:cNvSpPr txBox="1"/>
          <p:nvPr/>
        </p:nvSpPr>
        <p:spPr>
          <a:xfrm>
            <a:off x="6034714" y="5489037"/>
            <a:ext cx="184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Aprender</a:t>
            </a:r>
          </a:p>
        </p:txBody>
      </p: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F48AACD1-9327-85A1-0EEA-9FD697295CA7}"/>
              </a:ext>
            </a:extLst>
          </p:cNvPr>
          <p:cNvCxnSpPr>
            <a:stCxn id="6" idx="1"/>
            <a:endCxn id="2" idx="1"/>
          </p:cNvCxnSpPr>
          <p:nvPr/>
        </p:nvCxnSpPr>
        <p:spPr>
          <a:xfrm rot="10800000">
            <a:off x="5624356" y="2104871"/>
            <a:ext cx="282538" cy="2169529"/>
          </a:xfrm>
          <a:prstGeom prst="curvedConnector3">
            <a:avLst>
              <a:gd name="adj1" fmla="val 2748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9A424957-99C6-E681-2165-3D8950BFD231}"/>
              </a:ext>
            </a:extLst>
          </p:cNvPr>
          <p:cNvCxnSpPr>
            <a:cxnSpLocks/>
            <a:stCxn id="2" idx="3"/>
            <a:endCxn id="6" idx="3"/>
          </p:cNvCxnSpPr>
          <p:nvPr/>
        </p:nvCxnSpPr>
        <p:spPr>
          <a:xfrm flipH="1">
            <a:off x="7367261" y="2104870"/>
            <a:ext cx="282537" cy="2169529"/>
          </a:xfrm>
          <a:prstGeom prst="curvedConnector3">
            <a:avLst>
              <a:gd name="adj1" fmla="val -25491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D0746D3-4407-FDC5-E41C-CF7885746BB2}"/>
              </a:ext>
            </a:extLst>
          </p:cNvPr>
          <p:cNvSpPr txBox="1"/>
          <p:nvPr/>
        </p:nvSpPr>
        <p:spPr>
          <a:xfrm>
            <a:off x="4350511" y="2872103"/>
            <a:ext cx="12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Acción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23872D5-D210-8B52-DDDE-721557478DF7}"/>
              </a:ext>
            </a:extLst>
          </p:cNvPr>
          <p:cNvSpPr txBox="1"/>
          <p:nvPr/>
        </p:nvSpPr>
        <p:spPr>
          <a:xfrm>
            <a:off x="6637077" y="2891381"/>
            <a:ext cx="12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Estado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685FA12-D49E-2A78-3BF3-B409C12A33A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6637077" y="2448999"/>
            <a:ext cx="1" cy="1215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9847239-2948-5A7F-DFEF-6F3934FF731F}"/>
              </a:ext>
            </a:extLst>
          </p:cNvPr>
          <p:cNvSpPr txBox="1"/>
          <p:nvPr/>
        </p:nvSpPr>
        <p:spPr>
          <a:xfrm>
            <a:off x="8423610" y="2891381"/>
            <a:ext cx="201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refuerzo </a:t>
            </a:r>
          </a:p>
        </p:txBody>
      </p: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7D5D5AB3-E81E-A240-0A5E-2AF693A477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1" y="4574234"/>
            <a:ext cx="963565" cy="15283"/>
          </a:xfrm>
          <a:prstGeom prst="curvedConnector5">
            <a:avLst>
              <a:gd name="adj1" fmla="val -36735"/>
              <a:gd name="adj2" fmla="val 5892148"/>
              <a:gd name="adj3" fmla="val 13290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A1B289C1-3EA1-6EA9-5504-6CCFFCF579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2492" y="5880362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8348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10"/>
    </mc:Choice>
    <mc:Fallback>
      <p:transition spd="slow" advTm="33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5" objId="4"/>
        <p14:stopEvt time="33847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DC4D3-08A5-CDEE-135B-41D4F985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3" y="1187683"/>
            <a:ext cx="10515600" cy="4701259"/>
          </a:xfrm>
        </p:spPr>
        <p:txBody>
          <a:bodyPr/>
          <a:lstStyle/>
          <a:p>
            <a:r>
              <a:rPr lang="es-ES" sz="2400" dirty="0"/>
              <a:t>Política: el comportamiento de un agente, existen dos tipos de políticas:</a:t>
            </a:r>
          </a:p>
          <a:p>
            <a:pPr marL="0" indent="0">
              <a:buNone/>
            </a:pPr>
            <a:r>
              <a:rPr lang="es-ES" sz="2400" dirty="0"/>
              <a:t>           - Determinista: el agente toma la misma acción (a) para un estado dado (s).</a:t>
            </a:r>
          </a:p>
          <a:p>
            <a:pPr marL="0" indent="0">
              <a:buNone/>
            </a:pPr>
            <a:r>
              <a:rPr lang="es-ES" sz="2400" dirty="0"/>
              <a:t>           - Estocástica: el agente sigue una distribución de probabilidad para elegir una acción en un estado.</a:t>
            </a:r>
          </a:p>
          <a:p>
            <a:r>
              <a:rPr lang="es-ES" sz="2400" dirty="0"/>
              <a:t> Función de recompensa: define la retroalimentación que recibe el agente al ejecutar una acción en un estado determinado.</a:t>
            </a:r>
          </a:p>
          <a:p>
            <a:r>
              <a:rPr lang="es-ES" sz="2400" dirty="0"/>
              <a:t>Funciones de valor: nos indican que tan buenos serán las recompensas a lo largo del tiempo.</a:t>
            </a:r>
          </a:p>
          <a:p>
            <a:r>
              <a:rPr lang="es-ES" sz="2400" dirty="0"/>
              <a:t>Modelo del entorno: determina cual es el siguiente estado y recompensa por la planificación.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Elementos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A10800-A93D-B667-7309-915E1E726449}"/>
              </a:ext>
            </a:extLst>
          </p:cNvPr>
          <p:cNvSpPr txBox="1"/>
          <p:nvPr/>
        </p:nvSpPr>
        <p:spPr>
          <a:xfrm>
            <a:off x="11602091" y="6172082"/>
            <a:ext cx="2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</a:t>
            </a:r>
          </a:p>
        </p:txBody>
      </p:sp>
      <p:pic>
        <p:nvPicPr>
          <p:cNvPr id="4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25F72F9C-CECB-C398-E6DB-89FE5EBC3A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5156" y="587984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777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84"/>
    </mc:Choice>
    <mc:Fallback>
      <p:transition spd="slow" advTm="51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7" objId="4"/>
        <p14:pauseEvt time="34930" objId="4"/>
        <p14:seekEvt time="34931" objId="4" seek="34540"/>
        <p14:resumeEvt time="34931" objId="4"/>
        <p14:stopEvt time="42199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A910-0B02-29E9-A04B-12E12673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9AD7B4-9AC9-EE3A-0F3E-59165BC0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14" y="994819"/>
            <a:ext cx="10515600" cy="4701259"/>
          </a:xfrm>
        </p:spPr>
        <p:txBody>
          <a:bodyPr/>
          <a:lstStyle/>
          <a:p>
            <a:r>
              <a:rPr lang="es-ES" sz="2400" dirty="0"/>
              <a:t>   Exploración:</a:t>
            </a:r>
          </a:p>
          <a:p>
            <a:pPr marL="0" indent="0">
              <a:buNone/>
            </a:pPr>
            <a:r>
              <a:rPr lang="es-ES" sz="2400" dirty="0"/>
              <a:t>             </a:t>
            </a:r>
          </a:p>
          <a:p>
            <a:pPr marL="0" indent="0">
              <a:buNone/>
            </a:pPr>
            <a:r>
              <a:rPr lang="es-ES" sz="2400" dirty="0"/>
              <a:t>               - Adquirir información a partir de acciones pocos conocidas.</a:t>
            </a:r>
          </a:p>
          <a:p>
            <a:pPr marL="0" indent="0">
              <a:buNone/>
            </a:pPr>
            <a:endParaRPr lang="es-ES" sz="2400" dirty="0"/>
          </a:p>
          <a:p>
            <a:r>
              <a:rPr lang="es-ES" sz="2400" dirty="0"/>
              <a:t>    Explotación:</a:t>
            </a:r>
          </a:p>
          <a:p>
            <a:endParaRPr lang="es-ES" sz="2400" dirty="0"/>
          </a:p>
          <a:p>
            <a:pPr marL="0" indent="0">
              <a:buNone/>
            </a:pPr>
            <a:r>
              <a:rPr lang="es-ES" sz="2400" dirty="0"/>
              <a:t>               - Utilización del conocimiento actual para maximizar la recompensa. </a:t>
            </a:r>
          </a:p>
          <a:p>
            <a:pPr marL="0" indent="0">
              <a:buNone/>
            </a:pPr>
            <a:r>
              <a:rPr lang="es-ES" sz="2400" dirty="0"/>
              <a:t> 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/>
              <a:t>                            Deseamos encontrar un balance adecuado.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9EBB6C5-5A1C-162F-6430-9A0FFD7BEA90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93AFEA-989E-7799-441A-9B234F4FFA73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4A735ED0-D7AE-0989-F451-ED828E48E64A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A823A08-BC2F-FC71-FF7F-90540B1E313F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7ECE1FD-547A-1108-6C73-8A9F1A5929F2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5ED6299-0DF1-7F01-CE7F-85815E954684}"/>
              </a:ext>
            </a:extLst>
          </p:cNvPr>
          <p:cNvSpPr txBox="1"/>
          <p:nvPr/>
        </p:nvSpPr>
        <p:spPr>
          <a:xfrm>
            <a:off x="152400" y="-42947"/>
            <a:ext cx="1106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Dilema Exploración-Explotación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E400F01-1D57-31E7-AB95-D415DED10355}"/>
              </a:ext>
            </a:extLst>
          </p:cNvPr>
          <p:cNvSpPr txBox="1"/>
          <p:nvPr/>
        </p:nvSpPr>
        <p:spPr>
          <a:xfrm>
            <a:off x="11602091" y="6172082"/>
            <a:ext cx="2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6</a:t>
            </a:r>
          </a:p>
        </p:txBody>
      </p:sp>
      <p:pic>
        <p:nvPicPr>
          <p:cNvPr id="2" name="exploracion">
            <a:hlinkClick r:id="" action="ppaction://media"/>
            <a:extLst>
              <a:ext uri="{FF2B5EF4-FFF2-40B4-BE49-F238E27FC236}">
                <a16:creationId xmlns:a16="http://schemas.microsoft.com/office/drawing/2014/main" id="{403F7CB5-28D1-978B-E921-BFCF30557E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10900" y="58698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DC4D3-08A5-CDEE-135B-41D4F985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23" y="1074009"/>
            <a:ext cx="10515600" cy="4701259"/>
          </a:xfrm>
        </p:spPr>
        <p:txBody>
          <a:bodyPr/>
          <a:lstStyle/>
          <a:p>
            <a:r>
              <a:rPr lang="es-ES" sz="2400" b="1" dirty="0"/>
              <a:t>Proceso de decisión de </a:t>
            </a:r>
            <a:r>
              <a:rPr lang="es-ES" sz="2400" b="1" dirty="0" err="1"/>
              <a:t>Markov</a:t>
            </a:r>
            <a:r>
              <a:rPr lang="es-ES" sz="2400" dirty="0"/>
              <a:t>    </a:t>
            </a:r>
          </a:p>
          <a:p>
            <a:pPr marL="0" indent="0">
              <a:buNone/>
            </a:pPr>
            <a:r>
              <a:rPr lang="es-ES" sz="2400" dirty="0"/>
              <a:t>  -  Es formado por una tupla &lt;S,A,P,R,</a:t>
            </a:r>
            <a:r>
              <a:rPr lang="el-GR" sz="2400" dirty="0"/>
              <a:t>γ</a:t>
            </a:r>
            <a:r>
              <a:rPr lang="es-ES" sz="2400" dirty="0"/>
              <a:t>&gt; donde:</a:t>
            </a:r>
          </a:p>
          <a:p>
            <a:pPr marL="0" indent="0">
              <a:buNone/>
            </a:pPr>
            <a:r>
              <a:rPr lang="es-ES" sz="2400" dirty="0"/>
              <a:t>       </a:t>
            </a:r>
            <a:r>
              <a:rPr lang="es-ES" sz="2000" dirty="0"/>
              <a:t>S: conjunto de estados.</a:t>
            </a:r>
          </a:p>
          <a:p>
            <a:pPr marL="0" indent="0">
              <a:buNone/>
            </a:pPr>
            <a:r>
              <a:rPr lang="es-ES" sz="2000" dirty="0"/>
              <a:t>        A: conjunto de acciones.</a:t>
            </a:r>
          </a:p>
          <a:p>
            <a:pPr marL="0" indent="0">
              <a:buNone/>
            </a:pPr>
            <a:r>
              <a:rPr lang="es-ES" sz="2000" dirty="0"/>
              <a:t>        P: distribución de probabilidad.</a:t>
            </a:r>
          </a:p>
          <a:p>
            <a:pPr marL="0" indent="0">
              <a:buNone/>
            </a:pPr>
            <a:r>
              <a:rPr lang="es-ES" sz="2000" dirty="0"/>
              <a:t>        R: Función de refuerzo.</a:t>
            </a:r>
          </a:p>
          <a:p>
            <a:pPr marL="0" indent="0">
              <a:buNone/>
            </a:pPr>
            <a:r>
              <a:rPr lang="es-ES" sz="2000" dirty="0"/>
              <a:t>        </a:t>
            </a:r>
            <a:r>
              <a:rPr lang="el-GR" sz="2000" dirty="0"/>
              <a:t>γ</a:t>
            </a:r>
            <a:r>
              <a:rPr lang="es-ES" sz="2000" dirty="0"/>
              <a:t>: Factor de descuento.</a:t>
            </a:r>
          </a:p>
          <a:p>
            <a:pPr marL="0" indent="0">
              <a:buNone/>
            </a:pPr>
            <a:r>
              <a:rPr lang="es-ES" sz="2400" dirty="0"/>
              <a:t>   </a:t>
            </a:r>
          </a:p>
          <a:p>
            <a:pPr marL="0" indent="0">
              <a:buNone/>
            </a:pPr>
            <a:r>
              <a:rPr lang="es-ES" sz="2400" dirty="0"/>
              <a:t>  - ¿Cuándo un entorno cumple con la propiedad de </a:t>
            </a:r>
            <a:r>
              <a:rPr lang="es-ES" sz="2400" dirty="0" err="1"/>
              <a:t>Markov</a:t>
            </a:r>
            <a:r>
              <a:rPr lang="es-ES" sz="2400" dirty="0"/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Tipos de Modelos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A10800-A93D-B667-7309-915E1E726449}"/>
              </a:ext>
            </a:extLst>
          </p:cNvPr>
          <p:cNvSpPr txBox="1"/>
          <p:nvPr/>
        </p:nvSpPr>
        <p:spPr>
          <a:xfrm>
            <a:off x="11602091" y="6172082"/>
            <a:ext cx="2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7</a:t>
            </a:r>
          </a:p>
        </p:txBody>
      </p:sp>
      <p:pic>
        <p:nvPicPr>
          <p:cNvPr id="2" name="nueva-grabacion-3_synxX7dX">
            <a:hlinkClick r:id="" action="ppaction://media"/>
            <a:extLst>
              <a:ext uri="{FF2B5EF4-FFF2-40B4-BE49-F238E27FC236}">
                <a16:creationId xmlns:a16="http://schemas.microsoft.com/office/drawing/2014/main" id="{43A46E2F-C5DA-8CC2-5808-2B93554A20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5614" y="59081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DC4D3-08A5-CDEE-135B-41D4F985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23" y="1074009"/>
            <a:ext cx="11297668" cy="470125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s-ES" dirty="0"/>
              <a:t>Función de valor-estado </a:t>
            </a:r>
            <a:r>
              <a:rPr lang="es-ES" b="0" i="1" dirty="0">
                <a:solidFill>
                  <a:srgbClr val="242424"/>
                </a:solidFill>
                <a:effectLst/>
                <a:latin typeface="source-serif-pro"/>
              </a:rPr>
              <a:t>V</a:t>
            </a:r>
            <a:r>
              <a:rPr lang="el-GR" b="0" i="1" dirty="0">
                <a:solidFill>
                  <a:srgbClr val="242424"/>
                </a:solidFill>
                <a:effectLst/>
                <a:latin typeface="source-serif-pro"/>
              </a:rPr>
              <a:t>π(</a:t>
            </a:r>
            <a:r>
              <a:rPr lang="es-ES" b="0" i="1" dirty="0">
                <a:solidFill>
                  <a:srgbClr val="242424"/>
                </a:solidFill>
                <a:effectLst/>
                <a:latin typeface="source-serif-pro"/>
              </a:rPr>
              <a:t>s).</a:t>
            </a:r>
            <a:r>
              <a:rPr lang="es-ES" dirty="0"/>
              <a:t>          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2. Función de valor-acción </a:t>
            </a:r>
            <a:r>
              <a:rPr lang="es-ES" b="0" i="1" dirty="0">
                <a:solidFill>
                  <a:srgbClr val="242424"/>
                </a:solidFill>
                <a:effectLst/>
                <a:latin typeface="source-serif-pro"/>
              </a:rPr>
              <a:t>Q</a:t>
            </a:r>
            <a:r>
              <a:rPr lang="el-GR" b="0" i="1" dirty="0">
                <a:solidFill>
                  <a:srgbClr val="242424"/>
                </a:solidFill>
                <a:effectLst/>
                <a:latin typeface="source-serif-pro"/>
              </a:rPr>
              <a:t>π(</a:t>
            </a:r>
            <a:r>
              <a:rPr lang="es-ES" b="0" i="1" dirty="0" err="1">
                <a:solidFill>
                  <a:srgbClr val="242424"/>
                </a:solidFill>
                <a:effectLst/>
                <a:latin typeface="source-serif-pro"/>
              </a:rPr>
              <a:t>s,a</a:t>
            </a:r>
            <a:r>
              <a:rPr lang="es-ES" b="0" i="1" dirty="0">
                <a:solidFill>
                  <a:srgbClr val="242424"/>
                </a:solidFill>
                <a:effectLst/>
                <a:latin typeface="source-serif-pro"/>
              </a:rPr>
              <a:t>).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             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Funciones de valor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A10800-A93D-B667-7309-915E1E726449}"/>
              </a:ext>
            </a:extLst>
          </p:cNvPr>
          <p:cNvSpPr txBox="1"/>
          <p:nvPr/>
        </p:nvSpPr>
        <p:spPr>
          <a:xfrm>
            <a:off x="11602091" y="6172082"/>
            <a:ext cx="2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8</a:t>
            </a:r>
          </a:p>
        </p:txBody>
      </p:sp>
      <p:pic>
        <p:nvPicPr>
          <p:cNvPr id="2" name="Funciones_de_valor">
            <a:hlinkClick r:id="" action="ppaction://media"/>
            <a:extLst>
              <a:ext uri="{FF2B5EF4-FFF2-40B4-BE49-F238E27FC236}">
                <a16:creationId xmlns:a16="http://schemas.microsoft.com/office/drawing/2014/main" id="{7D13D2FD-095D-992B-53C4-4701E02DD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3559" y="5908143"/>
            <a:ext cx="487363" cy="4873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FB4B96-ACFA-A5AC-8898-84F5A6EEE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730" y="4525204"/>
            <a:ext cx="5063613" cy="9517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1EEE33-02D0-0813-B157-3F0AB70D3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730" y="2178786"/>
            <a:ext cx="4660491" cy="81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3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DC4D3-08A5-CDEE-135B-41D4F985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23" y="1074009"/>
            <a:ext cx="10515600" cy="47012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 dirty="0"/>
              <a:t>El objetivo es buscar una política optima (</a:t>
            </a:r>
            <a:r>
              <a:rPr lang="el-GR" sz="2400" dirty="0"/>
              <a:t>π</a:t>
            </a:r>
            <a:r>
              <a:rPr lang="es-ES" sz="2400" dirty="0"/>
              <a:t>*) que obtendrá los máximos valores posibles.    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3600" dirty="0">
                <a:solidFill>
                  <a:srgbClr val="00B0F0"/>
                </a:solidFill>
              </a:rPr>
              <a:t>                     </a:t>
            </a:r>
          </a:p>
          <a:p>
            <a:pPr marL="0" indent="0">
              <a:buNone/>
            </a:pPr>
            <a:r>
              <a:rPr lang="es-ES" sz="3600" dirty="0">
                <a:solidFill>
                  <a:srgbClr val="00B0F0"/>
                </a:solidFill>
              </a:rPr>
              <a:t>                   Ecuaciones de Bellman     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77263-E0E7-DBA1-C391-6745D639F2FB}"/>
              </a:ext>
            </a:extLst>
          </p:cNvPr>
          <p:cNvSpPr/>
          <p:nvPr/>
        </p:nvSpPr>
        <p:spPr>
          <a:xfrm>
            <a:off x="0" y="6430297"/>
            <a:ext cx="12192000" cy="45479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FC8DD1-1383-0651-76C8-01BB4B28FE64}"/>
              </a:ext>
            </a:extLst>
          </p:cNvPr>
          <p:cNvSpPr txBox="1"/>
          <p:nvPr/>
        </p:nvSpPr>
        <p:spPr>
          <a:xfrm>
            <a:off x="152400" y="6473027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Universidad de Huelva – Aprendizaje Automático             wadadi sidelgaum </a:t>
            </a:r>
            <a:r>
              <a:rPr lang="es-ES" dirty="0" err="1">
                <a:solidFill>
                  <a:schemeClr val="bg1"/>
                </a:solidFill>
              </a:rPr>
              <a:t>limam</a:t>
            </a:r>
            <a:r>
              <a:rPr lang="es-ES" dirty="0">
                <a:solidFill>
                  <a:schemeClr val="bg1"/>
                </a:solidFill>
              </a:rPr>
              <a:t>                                        13/10/2024        </a:t>
            </a:r>
            <a:endParaRPr lang="es-E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F69D98D-7D54-EB4B-7F3E-B67CF6226EE4}"/>
              </a:ext>
            </a:extLst>
          </p:cNvPr>
          <p:cNvSpPr/>
          <p:nvPr/>
        </p:nvSpPr>
        <p:spPr>
          <a:xfrm>
            <a:off x="11506200" y="6130459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16662" y="0"/>
                </a:moveTo>
                <a:lnTo>
                  <a:pt x="166951" y="5701"/>
                </a:lnTo>
                <a:lnTo>
                  <a:pt x="121334" y="21943"/>
                </a:lnTo>
                <a:lnTo>
                  <a:pt x="81108" y="47430"/>
                </a:lnTo>
                <a:lnTo>
                  <a:pt x="47566" y="80864"/>
                </a:lnTo>
                <a:lnTo>
                  <a:pt x="22003" y="120951"/>
                </a:lnTo>
                <a:lnTo>
                  <a:pt x="5716" y="166395"/>
                </a:lnTo>
                <a:lnTo>
                  <a:pt x="0" y="215900"/>
                </a:lnTo>
                <a:lnTo>
                  <a:pt x="5716" y="265404"/>
                </a:lnTo>
                <a:lnTo>
                  <a:pt x="22003" y="310848"/>
                </a:lnTo>
                <a:lnTo>
                  <a:pt x="47566" y="350935"/>
                </a:lnTo>
                <a:lnTo>
                  <a:pt x="81108" y="384369"/>
                </a:lnTo>
                <a:lnTo>
                  <a:pt x="121334" y="409856"/>
                </a:lnTo>
                <a:lnTo>
                  <a:pt x="166951" y="426098"/>
                </a:lnTo>
                <a:lnTo>
                  <a:pt x="216662" y="431800"/>
                </a:lnTo>
                <a:lnTo>
                  <a:pt x="266332" y="426098"/>
                </a:lnTo>
                <a:lnTo>
                  <a:pt x="311933" y="409856"/>
                </a:lnTo>
                <a:lnTo>
                  <a:pt x="352162" y="384369"/>
                </a:lnTo>
                <a:lnTo>
                  <a:pt x="385717" y="350935"/>
                </a:lnTo>
                <a:lnTo>
                  <a:pt x="411297" y="310848"/>
                </a:lnTo>
                <a:lnTo>
                  <a:pt x="427600" y="265404"/>
                </a:lnTo>
                <a:lnTo>
                  <a:pt x="433324" y="215900"/>
                </a:lnTo>
                <a:lnTo>
                  <a:pt x="427600" y="166395"/>
                </a:lnTo>
                <a:lnTo>
                  <a:pt x="411297" y="120951"/>
                </a:lnTo>
                <a:lnTo>
                  <a:pt x="385717" y="80864"/>
                </a:lnTo>
                <a:lnTo>
                  <a:pt x="352162" y="47430"/>
                </a:lnTo>
                <a:lnTo>
                  <a:pt x="311933" y="21943"/>
                </a:lnTo>
                <a:lnTo>
                  <a:pt x="266332" y="5701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B2791E3-39B3-92DA-4242-A7C83D9ABF8D}"/>
              </a:ext>
            </a:extLst>
          </p:cNvPr>
          <p:cNvSpPr/>
          <p:nvPr/>
        </p:nvSpPr>
        <p:spPr>
          <a:xfrm>
            <a:off x="11527116" y="6151825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0" y="215900"/>
                </a:moveTo>
                <a:lnTo>
                  <a:pt x="5716" y="166395"/>
                </a:lnTo>
                <a:lnTo>
                  <a:pt x="22003" y="120951"/>
                </a:lnTo>
                <a:lnTo>
                  <a:pt x="47566" y="80864"/>
                </a:lnTo>
                <a:lnTo>
                  <a:pt x="81108" y="47430"/>
                </a:lnTo>
                <a:lnTo>
                  <a:pt x="121334" y="21943"/>
                </a:lnTo>
                <a:lnTo>
                  <a:pt x="166951" y="5701"/>
                </a:lnTo>
                <a:lnTo>
                  <a:pt x="216662" y="0"/>
                </a:lnTo>
                <a:lnTo>
                  <a:pt x="266332" y="5701"/>
                </a:lnTo>
                <a:lnTo>
                  <a:pt x="311933" y="21943"/>
                </a:lnTo>
                <a:lnTo>
                  <a:pt x="352162" y="47430"/>
                </a:lnTo>
                <a:lnTo>
                  <a:pt x="385717" y="80864"/>
                </a:lnTo>
                <a:lnTo>
                  <a:pt x="411297" y="120951"/>
                </a:lnTo>
                <a:lnTo>
                  <a:pt x="427600" y="166395"/>
                </a:lnTo>
                <a:lnTo>
                  <a:pt x="433324" y="215900"/>
                </a:lnTo>
                <a:lnTo>
                  <a:pt x="427600" y="265404"/>
                </a:lnTo>
                <a:lnTo>
                  <a:pt x="411297" y="310848"/>
                </a:lnTo>
                <a:lnTo>
                  <a:pt x="385717" y="350935"/>
                </a:lnTo>
                <a:lnTo>
                  <a:pt x="352162" y="384369"/>
                </a:lnTo>
                <a:lnTo>
                  <a:pt x="311933" y="409856"/>
                </a:lnTo>
                <a:lnTo>
                  <a:pt x="266332" y="426098"/>
                </a:lnTo>
                <a:lnTo>
                  <a:pt x="216662" y="431800"/>
                </a:lnTo>
                <a:lnTo>
                  <a:pt x="166951" y="426098"/>
                </a:lnTo>
                <a:lnTo>
                  <a:pt x="121334" y="409856"/>
                </a:lnTo>
                <a:lnTo>
                  <a:pt x="81108" y="384369"/>
                </a:lnTo>
                <a:lnTo>
                  <a:pt x="47566" y="350935"/>
                </a:lnTo>
                <a:lnTo>
                  <a:pt x="22003" y="310848"/>
                </a:lnTo>
                <a:lnTo>
                  <a:pt x="5716" y="265404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A7C0CB-D2CF-C1F9-AE09-42F00A90F29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                     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A4636C-8338-62A9-55E7-E7F0FC46CB4E}"/>
              </a:ext>
            </a:extLst>
          </p:cNvPr>
          <p:cNvSpPr txBox="1"/>
          <p:nvPr/>
        </p:nvSpPr>
        <p:spPr>
          <a:xfrm>
            <a:off x="152400" y="-42947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Política Optima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A10800-A93D-B667-7309-915E1E726449}"/>
              </a:ext>
            </a:extLst>
          </p:cNvPr>
          <p:cNvSpPr txBox="1"/>
          <p:nvPr/>
        </p:nvSpPr>
        <p:spPr>
          <a:xfrm>
            <a:off x="11602091" y="6172082"/>
            <a:ext cx="2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9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DA3AAC-244E-974E-0592-5C200E0C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755" y="2359473"/>
            <a:ext cx="4925112" cy="657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DD8F70-CB1E-06D1-3138-61D40A6FF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755" y="3424638"/>
            <a:ext cx="5725324" cy="676369"/>
          </a:xfrm>
          <a:prstGeom prst="rect">
            <a:avLst/>
          </a:prstGeom>
        </p:spPr>
      </p:pic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3CE88127-9751-46C4-3528-76D04832C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85614" y="58666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FBFDA6B-62ED-4805-BAA0-425D6BD3C71A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2226</TotalTime>
  <Words>892</Words>
  <Application>Microsoft Office PowerPoint</Application>
  <PresentationFormat>Panorámica</PresentationFormat>
  <Paragraphs>193</Paragraphs>
  <Slides>18</Slides>
  <Notes>7</Notes>
  <HiddenSlides>0</HiddenSlides>
  <MMClips>19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source-serif-pro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wadadi sidelgaum</dc:creator>
  <cp:lastModifiedBy>wadadi sidelgaum</cp:lastModifiedBy>
  <cp:revision>7</cp:revision>
  <dcterms:created xsi:type="dcterms:W3CDTF">2024-10-13T09:40:46Z</dcterms:created>
  <dcterms:modified xsi:type="dcterms:W3CDTF">2025-01-16T23:26:54Z</dcterms:modified>
</cp:coreProperties>
</file>